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Pacifico" panose="020B0604020202020204" charset="0"/>
      <p:regular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8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424408926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424408926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artists…..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24408926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24408926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artists…..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24408926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24408926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24408926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24408926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424408926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424408926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24408926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24408926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424408926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424408926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504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85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3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568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244089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2440892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7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2440892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42440892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wrong with all these platforms??</a:t>
            </a:r>
            <a:endParaRPr/>
          </a:p>
        </p:txBody>
      </p:sp>
      <p:sp>
        <p:nvSpPr>
          <p:cNvPr id="1110" name="Google Shape;1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24408926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24408926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artists…..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24408926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24408926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artists…..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24408926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24408926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artists…..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7761011" y="1184076"/>
            <a:ext cx="1315038" cy="1429184"/>
            <a:chOff x="5143501" y="457201"/>
            <a:chExt cx="788784" cy="85725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5143501" y="457201"/>
              <a:ext cx="788784" cy="95584"/>
              <a:chOff x="5143501" y="457201"/>
              <a:chExt cx="788784" cy="9558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14350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8214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20780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55942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69806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83670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143501" y="761867"/>
              <a:ext cx="788784" cy="95584"/>
              <a:chOff x="5143501" y="784135"/>
              <a:chExt cx="788784" cy="95584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514350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8214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20780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5942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69806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83670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5143501" y="914200"/>
              <a:ext cx="788784" cy="95584"/>
              <a:chOff x="5143501" y="943613"/>
              <a:chExt cx="788784" cy="95584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55942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69806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3670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5143501" y="1066533"/>
              <a:ext cx="788784" cy="95584"/>
              <a:chOff x="5143501" y="1082356"/>
              <a:chExt cx="788784" cy="95584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55942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69806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3670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5143501" y="1218867"/>
              <a:ext cx="788784" cy="95584"/>
              <a:chOff x="5143501" y="1218867"/>
              <a:chExt cx="788784" cy="95584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55942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69806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83670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5143501" y="609534"/>
              <a:ext cx="788784" cy="95584"/>
              <a:chOff x="5143501" y="616679"/>
              <a:chExt cx="788784" cy="95584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514350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8214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55942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69806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3670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42078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30" cy="13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3814908" y="1949449"/>
            <a:ext cx="4562185" cy="2959102"/>
          </a:xfrm>
          <a:prstGeom prst="frame">
            <a:avLst>
              <a:gd name="adj1" fmla="val 5056"/>
            </a:avLst>
          </a:prstGeom>
          <a:solidFill>
            <a:srgbClr val="131F2B"/>
          </a:solidFill>
          <a:ln>
            <a:noFill/>
          </a:ln>
          <a:effectLst>
            <a:outerShdw blurRad="50800" dist="76200" dir="2400000" sx="101000" sy="101000" algn="t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0" y="0"/>
            <a:ext cx="2374489" cy="3281280"/>
          </a:xfrm>
          <a:custGeom>
            <a:avLst/>
            <a:gdLst/>
            <a:ahLst/>
            <a:cxnLst/>
            <a:rect l="l" t="t" r="r" b="b"/>
            <a:pathLst>
              <a:path w="2152899" h="2566598" extrusionOk="0">
                <a:moveTo>
                  <a:pt x="723283" y="0"/>
                </a:moveTo>
                <a:lnTo>
                  <a:pt x="1604891" y="0"/>
                </a:lnTo>
                <a:lnTo>
                  <a:pt x="2152899" y="520757"/>
                </a:lnTo>
                <a:lnTo>
                  <a:pt x="0" y="2566598"/>
                </a:lnTo>
                <a:lnTo>
                  <a:pt x="0" y="1728830"/>
                </a:lnTo>
                <a:lnTo>
                  <a:pt x="1271291" y="520757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100000">
                <a:srgbClr val="F9690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286135" y="799465"/>
            <a:ext cx="1081985" cy="1081985"/>
          </a:xfrm>
          <a:prstGeom prst="ellipse">
            <a:avLst/>
          </a:prstGeom>
          <a:gradFill>
            <a:gsLst>
              <a:gs pos="0">
                <a:srgbClr val="E03B9A"/>
              </a:gs>
              <a:gs pos="40000">
                <a:srgbClr val="9E2B73"/>
              </a:gs>
              <a:gs pos="100000">
                <a:srgbClr val="9E2B7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7F7F7F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-5545" y="4423819"/>
            <a:ext cx="784000" cy="1533254"/>
          </a:xfrm>
          <a:custGeom>
            <a:avLst/>
            <a:gdLst/>
            <a:ahLst/>
            <a:cxnLst/>
            <a:rect l="l" t="t" r="r" b="b"/>
            <a:pathLst>
              <a:path w="784000" h="1533254" extrusionOk="0">
                <a:moveTo>
                  <a:pt x="17373" y="0"/>
                </a:moveTo>
                <a:cubicBezTo>
                  <a:pt x="440769" y="0"/>
                  <a:pt x="784000" y="343231"/>
                  <a:pt x="784000" y="766627"/>
                </a:cubicBezTo>
                <a:cubicBezTo>
                  <a:pt x="784000" y="1190023"/>
                  <a:pt x="440769" y="1533254"/>
                  <a:pt x="17373" y="1533254"/>
                </a:cubicBezTo>
                <a:lnTo>
                  <a:pt x="0" y="1531503"/>
                </a:lnTo>
                <a:lnTo>
                  <a:pt x="0" y="175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7F7F7F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577019" y="6338998"/>
            <a:ext cx="1255026" cy="519003"/>
          </a:xfrm>
          <a:custGeom>
            <a:avLst/>
            <a:gdLst/>
            <a:ahLst/>
            <a:cxnLst/>
            <a:rect l="l" t="t" r="r" b="b"/>
            <a:pathLst>
              <a:path w="1255026" h="519003" extrusionOk="0">
                <a:moveTo>
                  <a:pt x="240900" y="0"/>
                </a:moveTo>
                <a:lnTo>
                  <a:pt x="627513" y="386614"/>
                </a:lnTo>
                <a:lnTo>
                  <a:pt x="1014126" y="0"/>
                </a:lnTo>
                <a:lnTo>
                  <a:pt x="1255026" y="240900"/>
                </a:lnTo>
                <a:lnTo>
                  <a:pt x="976923" y="519003"/>
                </a:lnTo>
                <a:lnTo>
                  <a:pt x="278104" y="519003"/>
                </a:lnTo>
                <a:lnTo>
                  <a:pt x="0" y="240900"/>
                </a:lnTo>
                <a:close/>
              </a:path>
            </a:pathLst>
          </a:custGeom>
          <a:solidFill>
            <a:srgbClr val="3F3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2"/>
          <p:cNvSpPr/>
          <p:nvPr/>
        </p:nvSpPr>
        <p:spPr>
          <a:xfrm rot="2752889">
            <a:off x="9349065" y="1943957"/>
            <a:ext cx="1211549" cy="5768057"/>
          </a:xfrm>
          <a:custGeom>
            <a:avLst/>
            <a:gdLst/>
            <a:ahLst/>
            <a:cxnLst/>
            <a:rect l="l" t="t" r="r" b="b"/>
            <a:pathLst>
              <a:path w="1211549" h="5768057" extrusionOk="0">
                <a:moveTo>
                  <a:pt x="0" y="0"/>
                </a:moveTo>
                <a:lnTo>
                  <a:pt x="845255" y="0"/>
                </a:lnTo>
                <a:lnTo>
                  <a:pt x="1211549" y="355193"/>
                </a:lnTo>
                <a:lnTo>
                  <a:pt x="355193" y="355193"/>
                </a:lnTo>
                <a:lnTo>
                  <a:pt x="355193" y="5412864"/>
                </a:lnTo>
                <a:lnTo>
                  <a:pt x="981285" y="5412864"/>
                </a:lnTo>
                <a:lnTo>
                  <a:pt x="636857" y="5768057"/>
                </a:lnTo>
                <a:lnTo>
                  <a:pt x="0" y="576805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2"/>
          <p:cNvSpPr/>
          <p:nvPr/>
        </p:nvSpPr>
        <p:spPr>
          <a:xfrm rot="2752889">
            <a:off x="10052943" y="3232508"/>
            <a:ext cx="960736" cy="4207507"/>
          </a:xfrm>
          <a:custGeom>
            <a:avLst/>
            <a:gdLst/>
            <a:ahLst/>
            <a:cxnLst/>
            <a:rect l="l" t="t" r="r" b="b"/>
            <a:pathLst>
              <a:path w="960736" h="4207507" extrusionOk="0">
                <a:moveTo>
                  <a:pt x="0" y="0"/>
                </a:moveTo>
                <a:lnTo>
                  <a:pt x="693543" y="0"/>
                </a:lnTo>
                <a:lnTo>
                  <a:pt x="960736" y="259095"/>
                </a:lnTo>
                <a:lnTo>
                  <a:pt x="325991" y="259096"/>
                </a:lnTo>
                <a:lnTo>
                  <a:pt x="325991" y="3948412"/>
                </a:lnTo>
                <a:lnTo>
                  <a:pt x="811317" y="3948413"/>
                </a:lnTo>
                <a:lnTo>
                  <a:pt x="560075" y="4207507"/>
                </a:lnTo>
                <a:lnTo>
                  <a:pt x="0" y="420750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2"/>
          <p:cNvSpPr/>
          <p:nvPr/>
        </p:nvSpPr>
        <p:spPr>
          <a:xfrm rot="2720525">
            <a:off x="4885813" y="-466375"/>
            <a:ext cx="1565662" cy="1565662"/>
          </a:xfrm>
          <a:custGeom>
            <a:avLst/>
            <a:gdLst/>
            <a:ahLst/>
            <a:cxnLst/>
            <a:rect l="l" t="t" r="r" b="b"/>
            <a:pathLst>
              <a:path w="1565662" h="1565662" extrusionOk="0">
                <a:moveTo>
                  <a:pt x="0" y="1103746"/>
                </a:moveTo>
                <a:lnTo>
                  <a:pt x="178485" y="923117"/>
                </a:lnTo>
                <a:lnTo>
                  <a:pt x="178485" y="1387177"/>
                </a:lnTo>
                <a:lnTo>
                  <a:pt x="1387177" y="1387177"/>
                </a:lnTo>
                <a:lnTo>
                  <a:pt x="1387177" y="178485"/>
                </a:lnTo>
                <a:lnTo>
                  <a:pt x="914278" y="178485"/>
                </a:lnTo>
                <a:lnTo>
                  <a:pt x="1090644" y="0"/>
                </a:lnTo>
                <a:lnTo>
                  <a:pt x="1565662" y="0"/>
                </a:lnTo>
                <a:lnTo>
                  <a:pt x="1565662" y="1565662"/>
                </a:lnTo>
                <a:lnTo>
                  <a:pt x="0" y="156566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033046" y="546315"/>
            <a:ext cx="675573" cy="663772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2"/>
          <p:cNvSpPr/>
          <p:nvPr/>
        </p:nvSpPr>
        <p:spPr>
          <a:xfrm rot="-2804904">
            <a:off x="11185842" y="-273887"/>
            <a:ext cx="723415" cy="2450177"/>
          </a:xfrm>
          <a:custGeom>
            <a:avLst/>
            <a:gdLst/>
            <a:ahLst/>
            <a:cxnLst/>
            <a:rect l="l" t="t" r="r" b="b"/>
            <a:pathLst>
              <a:path w="723415" h="2450177" extrusionOk="0">
                <a:moveTo>
                  <a:pt x="723415" y="221371"/>
                </a:moveTo>
                <a:lnTo>
                  <a:pt x="221371" y="221371"/>
                </a:lnTo>
                <a:lnTo>
                  <a:pt x="221371" y="2241920"/>
                </a:lnTo>
                <a:lnTo>
                  <a:pt x="0" y="2450177"/>
                </a:lnTo>
                <a:lnTo>
                  <a:pt x="0" y="0"/>
                </a:lnTo>
                <a:lnTo>
                  <a:pt x="515158" y="0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421926" y="2540409"/>
            <a:ext cx="1347862" cy="1347862"/>
          </a:xfrm>
          <a:prstGeom prst="mathMultiply">
            <a:avLst>
              <a:gd name="adj1" fmla="val 17457"/>
            </a:avLst>
          </a:prstGeom>
          <a:solidFill>
            <a:srgbClr val="131F2B"/>
          </a:solidFill>
          <a:ln>
            <a:noFill/>
          </a:ln>
          <a:effectLst>
            <a:outerShdw blurRad="63500" dist="304800" dir="3600000" sx="104000" sy="104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9949697" y="4200818"/>
            <a:ext cx="1950922" cy="1950922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 flipH="1">
            <a:off x="1018181" y="3702273"/>
            <a:ext cx="2604781" cy="2183266"/>
            <a:chOff x="818477" y="454876"/>
            <a:chExt cx="2428415" cy="2035440"/>
          </a:xfrm>
        </p:grpSpPr>
        <p:grpSp>
          <p:nvGrpSpPr>
            <p:cNvPr id="69" name="Google Shape;69;p2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9" name="Google Shape;79;p2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" name="Google Shape;88;p2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89" name="Google Shape;89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" name="Google Shape;96;p2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2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1" name="Google Shape;121;p2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" name="Google Shape;122;p2"/>
          <p:cNvSpPr/>
          <p:nvPr/>
        </p:nvSpPr>
        <p:spPr>
          <a:xfrm rot="-8160000">
            <a:off x="8471280" y="4777319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"/>
          <p:cNvSpPr/>
          <p:nvPr/>
        </p:nvSpPr>
        <p:spPr>
          <a:xfrm rot="-8160000">
            <a:off x="8678689" y="4985600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"/>
          <p:cNvSpPr/>
          <p:nvPr/>
        </p:nvSpPr>
        <p:spPr>
          <a:xfrm rot="-8160000">
            <a:off x="8885237" y="5193881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"/>
          <p:cNvSpPr/>
          <p:nvPr/>
        </p:nvSpPr>
        <p:spPr>
          <a:xfrm rot="-8160000">
            <a:off x="9098536" y="5408051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"/>
          <p:cNvSpPr/>
          <p:nvPr/>
        </p:nvSpPr>
        <p:spPr>
          <a:xfrm rot="-8160000">
            <a:off x="9305802" y="5619682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"/>
          <p:cNvSpPr/>
          <p:nvPr/>
        </p:nvSpPr>
        <p:spPr>
          <a:xfrm rot="-8160000">
            <a:off x="9513211" y="5827963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"/>
          <p:cNvSpPr/>
          <p:nvPr/>
        </p:nvSpPr>
        <p:spPr>
          <a:xfrm rot="-8160000">
            <a:off x="9719759" y="6036244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"/>
          <p:cNvSpPr/>
          <p:nvPr/>
        </p:nvSpPr>
        <p:spPr>
          <a:xfrm rot="-8160000">
            <a:off x="9933057" y="6250414"/>
            <a:ext cx="332348" cy="531287"/>
          </a:xfrm>
          <a:prstGeom prst="chevron">
            <a:avLst>
              <a:gd name="adj" fmla="val 69960"/>
            </a:avLst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"/>
          <p:cNvSpPr/>
          <p:nvPr/>
        </p:nvSpPr>
        <p:spPr>
          <a:xfrm rot="-8160000">
            <a:off x="10172437" y="6468557"/>
            <a:ext cx="332348" cy="460942"/>
          </a:xfrm>
          <a:custGeom>
            <a:avLst/>
            <a:gdLst/>
            <a:ahLst/>
            <a:cxnLst/>
            <a:rect l="l" t="t" r="r" b="b"/>
            <a:pathLst>
              <a:path w="332348" h="460942" extrusionOk="0">
                <a:moveTo>
                  <a:pt x="99837" y="460942"/>
                </a:moveTo>
                <a:lnTo>
                  <a:pt x="0" y="460942"/>
                </a:lnTo>
                <a:lnTo>
                  <a:pt x="232511" y="195299"/>
                </a:lnTo>
                <a:lnTo>
                  <a:pt x="107303" y="52249"/>
                </a:lnTo>
                <a:lnTo>
                  <a:pt x="161409" y="0"/>
                </a:lnTo>
                <a:lnTo>
                  <a:pt x="332348" y="195299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"/>
          <p:cNvSpPr/>
          <p:nvPr/>
        </p:nvSpPr>
        <p:spPr>
          <a:xfrm rot="-8160000">
            <a:off x="10443655" y="6705506"/>
            <a:ext cx="330806" cy="294806"/>
          </a:xfrm>
          <a:custGeom>
            <a:avLst/>
            <a:gdLst/>
            <a:ahLst/>
            <a:cxnLst/>
            <a:rect l="l" t="t" r="r" b="b"/>
            <a:pathLst>
              <a:path w="330806" h="294806" extrusionOk="0">
                <a:moveTo>
                  <a:pt x="98295" y="294806"/>
                </a:moveTo>
                <a:lnTo>
                  <a:pt x="0" y="294806"/>
                </a:lnTo>
                <a:lnTo>
                  <a:pt x="305280" y="0"/>
                </a:lnTo>
                <a:lnTo>
                  <a:pt x="330806" y="29163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"/>
          <p:cNvSpPr/>
          <p:nvPr/>
        </p:nvSpPr>
        <p:spPr>
          <a:xfrm rot="10800000">
            <a:off x="10643783" y="708619"/>
            <a:ext cx="887777" cy="765324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406400" dir="1800000" sx="104000" sy="104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"/>
          <p:cNvSpPr/>
          <p:nvPr/>
        </p:nvSpPr>
        <p:spPr>
          <a:xfrm rot="5400000">
            <a:off x="3163530" y="1849840"/>
            <a:ext cx="1412759" cy="1217895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7190334" y="5344499"/>
            <a:ext cx="836984" cy="822363"/>
          </a:xfrm>
          <a:prstGeom prst="rect">
            <a:avLst/>
          </a:prstGeom>
          <a:gradFill>
            <a:gsLst>
              <a:gs pos="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"/>
          <p:cNvSpPr txBox="1">
            <a:spLocks noGrp="1"/>
          </p:cNvSpPr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775" name="Google Shape;775;p11"/>
          <p:cNvGrpSpPr/>
          <p:nvPr/>
        </p:nvGrpSpPr>
        <p:grpSpPr>
          <a:xfrm>
            <a:off x="10705088" y="912413"/>
            <a:ext cx="1826969" cy="5039613"/>
            <a:chOff x="10705088" y="912413"/>
            <a:chExt cx="1826969" cy="5039613"/>
          </a:xfrm>
        </p:grpSpPr>
        <p:grpSp>
          <p:nvGrpSpPr>
            <p:cNvPr id="776" name="Google Shape;776;p11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777" name="Google Shape;777;p11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11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788" name="Google Shape;788;p11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name="adj1" fmla="val 17457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92" name="Google Shape;792;p11"/>
          <p:cNvGrpSpPr/>
          <p:nvPr/>
        </p:nvGrpSpPr>
        <p:grpSpPr>
          <a:xfrm rot="5400000" flipH="1">
            <a:off x="-172795" y="916767"/>
            <a:ext cx="6082036" cy="5097817"/>
            <a:chOff x="818477" y="454876"/>
            <a:chExt cx="2428415" cy="2035440"/>
          </a:xfrm>
        </p:grpSpPr>
        <p:grpSp>
          <p:nvGrpSpPr>
            <p:cNvPr id="793" name="Google Shape;793;p11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794" name="Google Shape;794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03" name="Google Shape;803;p11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804" name="Google Shape;804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2" name="Google Shape;812;p11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813" name="Google Shape;813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7" name="Google Shape;827;p11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828" name="Google Shape;828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33" name="Google Shape;833;p11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834" name="Google Shape;834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38" name="Google Shape;838;p11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42" name="Google Shape;842;p11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843" name="Google Shape;843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45" name="Google Shape;845;p11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"/>
          <p:cNvSpPr txBox="1">
            <a:spLocks noGrp="1"/>
          </p:cNvSpPr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848" name="Google Shape;848;p12"/>
          <p:cNvGrpSpPr/>
          <p:nvPr/>
        </p:nvGrpSpPr>
        <p:grpSpPr>
          <a:xfrm rot="-5400000">
            <a:off x="6315092" y="864345"/>
            <a:ext cx="6082036" cy="5097817"/>
            <a:chOff x="818477" y="454876"/>
            <a:chExt cx="2428415" cy="2035440"/>
          </a:xfrm>
        </p:grpSpPr>
        <p:grpSp>
          <p:nvGrpSpPr>
            <p:cNvPr id="849" name="Google Shape;849;p12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850" name="Google Shape;850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59" name="Google Shape;859;p12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860" name="Google Shape;860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68" name="Google Shape;868;p12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869" name="Google Shape;869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2" name="Google Shape;872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3" name="Google Shape;873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4" name="Google Shape;874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5" name="Google Shape;875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76" name="Google Shape;876;p12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877" name="Google Shape;877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8" name="Google Shape;878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9" name="Google Shape;879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0" name="Google Shape;880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1" name="Google Shape;881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3" name="Google Shape;883;p12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884" name="Google Shape;884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6" name="Google Shape;886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7" name="Google Shape;887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9" name="Google Shape;889;p12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890" name="Google Shape;890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1" name="Google Shape;891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2" name="Google Shape;892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3" name="Google Shape;893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4" name="Google Shape;894;p12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895" name="Google Shape;895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6" name="Google Shape;896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7" name="Google Shape;897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8" name="Google Shape;898;p12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899" name="Google Shape;899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0" name="Google Shape;900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1" name="Google Shape;901;p12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2" name="Google Shape;902;p12"/>
          <p:cNvGrpSpPr/>
          <p:nvPr/>
        </p:nvGrpSpPr>
        <p:grpSpPr>
          <a:xfrm>
            <a:off x="-593750" y="883815"/>
            <a:ext cx="1826969" cy="5039613"/>
            <a:chOff x="-593750" y="883815"/>
            <a:chExt cx="1826969" cy="5039613"/>
          </a:xfrm>
        </p:grpSpPr>
        <p:grpSp>
          <p:nvGrpSpPr>
            <p:cNvPr id="903" name="Google Shape;903;p12"/>
            <p:cNvGrpSpPr/>
            <p:nvPr/>
          </p:nvGrpSpPr>
          <p:grpSpPr>
            <a:xfrm rot="2696922">
              <a:off x="-324853" y="2805148"/>
              <a:ext cx="1289175" cy="1294555"/>
              <a:chOff x="389748" y="2983938"/>
              <a:chExt cx="4040225" cy="4057086"/>
            </a:xfrm>
          </p:grpSpPr>
          <p:sp>
            <p:nvSpPr>
              <p:cNvPr id="904" name="Google Shape;904;p12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5" name="Google Shape;905;p12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6" name="Google Shape;906;p12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7" name="Google Shape;907;p12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8" name="Google Shape;908;p12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9" name="Google Shape;909;p12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0" name="Google Shape;910;p12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1" name="Google Shape;911;p12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2" name="Google Shape;912;p12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3" name="Google Shape;913;p12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4" name="Google Shape;914;p12"/>
            <p:cNvSpPr/>
            <p:nvPr/>
          </p:nvSpPr>
          <p:spPr>
            <a:xfrm rot="-7287432">
              <a:off x="-15424" y="4728129"/>
              <a:ext cx="525176" cy="452738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5" name="Google Shape;915;p12"/>
            <p:cNvSpPr/>
            <p:nvPr/>
          </p:nvSpPr>
          <p:spPr>
            <a:xfrm>
              <a:off x="29028" y="1562777"/>
              <a:ext cx="577944" cy="577944"/>
            </a:xfrm>
            <a:prstGeom prst="mathMultiply">
              <a:avLst>
                <a:gd name="adj1" fmla="val 17457"/>
              </a:avLst>
            </a:prstGeom>
            <a:gradFill>
              <a:gsLst>
                <a:gs pos="0">
                  <a:srgbClr val="FE2FA5"/>
                </a:gs>
                <a:gs pos="100000">
                  <a:srgbClr val="9E2B7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6" name="Google Shape;916;p12"/>
            <p:cNvSpPr/>
            <p:nvPr/>
          </p:nvSpPr>
          <p:spPr>
            <a:xfrm>
              <a:off x="134107" y="5564129"/>
              <a:ext cx="365687" cy="359299"/>
            </a:xfrm>
            <a:prstGeom prst="rect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" name="Google Shape;917;p12"/>
            <p:cNvSpPr/>
            <p:nvPr/>
          </p:nvSpPr>
          <p:spPr>
            <a:xfrm>
              <a:off x="150959" y="883815"/>
              <a:ext cx="393043" cy="393043"/>
            </a:xfrm>
            <a:prstGeom prst="ellipse">
              <a:avLst/>
            </a:prstGeom>
            <a:gradFill>
              <a:gsLst>
                <a:gs pos="0">
                  <a:srgbClr val="25327E"/>
                </a:gs>
                <a:gs pos="84000">
                  <a:srgbClr val="5ABCF2"/>
                </a:gs>
                <a:gs pos="100000">
                  <a:srgbClr val="2D48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>
  <p:cSld name="Blank small">
    <p:bg>
      <p:bgPr>
        <a:solidFill>
          <a:schemeClr val="lt1"/>
        </a:solidFill>
        <a:effectLst/>
      </p:bgPr>
    </p:bg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13"/>
          <p:cNvGrpSpPr/>
          <p:nvPr/>
        </p:nvGrpSpPr>
        <p:grpSpPr>
          <a:xfrm rot="-5400000" flipH="1">
            <a:off x="6315093" y="880092"/>
            <a:ext cx="6082036" cy="5097817"/>
            <a:chOff x="818477" y="454876"/>
            <a:chExt cx="2428415" cy="2035440"/>
          </a:xfrm>
        </p:grpSpPr>
        <p:grpSp>
          <p:nvGrpSpPr>
            <p:cNvPr id="920" name="Google Shape;920;p13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921" name="Google Shape;921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30" name="Google Shape;930;p13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931" name="Google Shape;931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39" name="Google Shape;939;p13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940" name="Google Shape;940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47" name="Google Shape;947;p13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948" name="Google Shape;948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54" name="Google Shape;954;p13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0" name="Google Shape;960;p13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961" name="Google Shape;961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5" name="Google Shape;965;p13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966" name="Google Shape;966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9" name="Google Shape;969;p13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970" name="Google Shape;970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72" name="Google Shape;972;p13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3" name="Google Shape;973;p13"/>
          <p:cNvSpPr/>
          <p:nvPr/>
        </p:nvSpPr>
        <p:spPr>
          <a:xfrm>
            <a:off x="0" y="1562101"/>
            <a:ext cx="12192000" cy="3733799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/>
          </p:nvPr>
        </p:nvSpPr>
        <p:spPr>
          <a:xfrm>
            <a:off x="516550" y="1810765"/>
            <a:ext cx="4125515" cy="68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body" idx="1"/>
          </p:nvPr>
        </p:nvSpPr>
        <p:spPr>
          <a:xfrm>
            <a:off x="536570" y="2742796"/>
            <a:ext cx="4105495" cy="22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976" name="Google Shape;976;p13"/>
          <p:cNvGrpSpPr/>
          <p:nvPr/>
        </p:nvGrpSpPr>
        <p:grpSpPr>
          <a:xfrm rot="8096922">
            <a:off x="529081" y="4350014"/>
            <a:ext cx="2700608" cy="2711879"/>
            <a:chOff x="389748" y="2983938"/>
            <a:chExt cx="4040225" cy="4057086"/>
          </a:xfrm>
        </p:grpSpPr>
        <p:sp>
          <p:nvSpPr>
            <p:cNvPr id="977" name="Google Shape;977;p13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8" name="Google Shape;978;p13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9" name="Google Shape;979;p13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0" name="Google Shape;980;p13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1" name="Google Shape;981;p13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2" name="Google Shape;982;p13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3" name="Google Shape;983;p13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4" name="Google Shape;984;p13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5" name="Google Shape;985;p13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6" name="Google Shape;986;p13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7" name="Google Shape;987;p13"/>
          <p:cNvSpPr/>
          <p:nvPr/>
        </p:nvSpPr>
        <p:spPr>
          <a:xfrm rot="5400000">
            <a:off x="10884565" y="4786525"/>
            <a:ext cx="1319611" cy="1319611"/>
          </a:xfrm>
          <a:prstGeom prst="mathMultiply">
            <a:avLst>
              <a:gd name="adj1" fmla="val 17457"/>
            </a:avLst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13"/>
          <p:cNvSpPr/>
          <p:nvPr/>
        </p:nvSpPr>
        <p:spPr>
          <a:xfrm rot="5400000">
            <a:off x="10636947" y="1106908"/>
            <a:ext cx="907424" cy="907424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13"/>
          <p:cNvSpPr/>
          <p:nvPr/>
        </p:nvSpPr>
        <p:spPr>
          <a:xfrm rot="2720525">
            <a:off x="1721038" y="-745684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13"/>
          <p:cNvSpPr/>
          <p:nvPr/>
        </p:nvSpPr>
        <p:spPr>
          <a:xfrm rot="9043512">
            <a:off x="5606657" y="2090671"/>
            <a:ext cx="2731704" cy="2354915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66700" dir="72000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13"/>
          <p:cNvSpPr/>
          <p:nvPr/>
        </p:nvSpPr>
        <p:spPr>
          <a:xfrm rot="5400000">
            <a:off x="1672742" y="223051"/>
            <a:ext cx="373586" cy="36706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small">
  <p:cSld name="1_Blank small">
    <p:bg>
      <p:bgPr>
        <a:solidFill>
          <a:schemeClr val="lt1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14"/>
          <p:cNvGrpSpPr/>
          <p:nvPr/>
        </p:nvGrpSpPr>
        <p:grpSpPr>
          <a:xfrm rot="5400000">
            <a:off x="161943" y="886625"/>
            <a:ext cx="6082036" cy="5097817"/>
            <a:chOff x="818477" y="454876"/>
            <a:chExt cx="2428415" cy="2035440"/>
          </a:xfrm>
        </p:grpSpPr>
        <p:grpSp>
          <p:nvGrpSpPr>
            <p:cNvPr id="994" name="Google Shape;994;p14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995" name="Google Shape;99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04" name="Google Shape;1004;p14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1005" name="Google Shape;1005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13" name="Google Shape;1013;p14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1014" name="Google Shape;1014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21" name="Google Shape;1021;p14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1022" name="Google Shape;1022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28" name="Google Shape;1028;p14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029" name="Google Shape;1029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4" name="Google Shape;1034;p14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035" name="Google Shape;1035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9" name="Google Shape;1039;p14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1040" name="Google Shape;1040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43" name="Google Shape;1043;p14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1044" name="Google Shape;1044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46" name="Google Shape;1046;p14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47" name="Google Shape;1047;p14"/>
          <p:cNvSpPr/>
          <p:nvPr/>
        </p:nvSpPr>
        <p:spPr>
          <a:xfrm>
            <a:off x="0" y="1575169"/>
            <a:ext cx="12192000" cy="3720731"/>
          </a:xfrm>
          <a:prstGeom prst="rect">
            <a:avLst/>
          </a:prstGeom>
          <a:gradFill>
            <a:gsLst>
              <a:gs pos="0">
                <a:srgbClr val="25327E"/>
              </a:gs>
              <a:gs pos="100000">
                <a:srgbClr val="26A7E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14"/>
          <p:cNvSpPr txBox="1">
            <a:spLocks noGrp="1"/>
          </p:cNvSpPr>
          <p:nvPr>
            <p:ph type="title"/>
          </p:nvPr>
        </p:nvSpPr>
        <p:spPr>
          <a:xfrm>
            <a:off x="6998248" y="1845049"/>
            <a:ext cx="4125515" cy="68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9" name="Google Shape;1049;p14"/>
          <p:cNvSpPr txBox="1">
            <a:spLocks noGrp="1"/>
          </p:cNvSpPr>
          <p:nvPr>
            <p:ph type="body" idx="1"/>
          </p:nvPr>
        </p:nvSpPr>
        <p:spPr>
          <a:xfrm>
            <a:off x="7018268" y="2777080"/>
            <a:ext cx="4105495" cy="22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0" name="Google Shape;1050;p14"/>
          <p:cNvSpPr/>
          <p:nvPr/>
        </p:nvSpPr>
        <p:spPr>
          <a:xfrm rot="-9043512" flipH="1">
            <a:off x="3682152" y="2488502"/>
            <a:ext cx="2731704" cy="2354915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77000">
                <a:srgbClr val="FF9A5D"/>
              </a:gs>
              <a:gs pos="100000">
                <a:srgbClr val="F9690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66700" dir="72000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14"/>
          <p:cNvSpPr/>
          <p:nvPr/>
        </p:nvSpPr>
        <p:spPr>
          <a:xfrm rot="2720525">
            <a:off x="8445688" y="-745684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14"/>
          <p:cNvSpPr/>
          <p:nvPr/>
        </p:nvSpPr>
        <p:spPr>
          <a:xfrm rot="5400000">
            <a:off x="8397392" y="223051"/>
            <a:ext cx="373586" cy="36706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3" name="Google Shape;1053;p14"/>
          <p:cNvGrpSpPr/>
          <p:nvPr/>
        </p:nvGrpSpPr>
        <p:grpSpPr>
          <a:xfrm rot="-8096922" flipH="1">
            <a:off x="9064680" y="4341046"/>
            <a:ext cx="2700608" cy="2711879"/>
            <a:chOff x="389748" y="2983938"/>
            <a:chExt cx="4040225" cy="4057086"/>
          </a:xfrm>
        </p:grpSpPr>
        <p:sp>
          <p:nvSpPr>
            <p:cNvPr id="1054" name="Google Shape;1054;p14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4" name="Google Shape;1064;p14"/>
          <p:cNvSpPr/>
          <p:nvPr/>
        </p:nvSpPr>
        <p:spPr>
          <a:xfrm rot="5400000">
            <a:off x="1871796" y="4668606"/>
            <a:ext cx="1319611" cy="1319611"/>
          </a:xfrm>
          <a:prstGeom prst="mathMultiply">
            <a:avLst>
              <a:gd name="adj1" fmla="val 17457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14"/>
          <p:cNvSpPr/>
          <p:nvPr/>
        </p:nvSpPr>
        <p:spPr>
          <a:xfrm rot="5400000">
            <a:off x="530955" y="1148004"/>
            <a:ext cx="907424" cy="907424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1 column">
  <p:cSld name="1_Title + 1 colum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>
            <a:spLocks noGrp="1"/>
          </p:cNvSpPr>
          <p:nvPr>
            <p:ph type="body" idx="1"/>
          </p:nvPr>
        </p:nvSpPr>
        <p:spPr>
          <a:xfrm>
            <a:off x="800100" y="3026305"/>
            <a:ext cx="4705349" cy="213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00100" y="1762052"/>
            <a:ext cx="4697354" cy="8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200"/>
              <a:buFont typeface="Raleway"/>
              <a:buNone/>
              <a:defRPr sz="3200" b="0" i="0" u="none" strike="noStrike" cap="non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3"/>
          <p:cNvSpPr/>
          <p:nvPr/>
        </p:nvSpPr>
        <p:spPr>
          <a:xfrm rot="-1746837" flipH="1">
            <a:off x="7029106" y="24837"/>
            <a:ext cx="2749423" cy="6719418"/>
          </a:xfrm>
          <a:custGeom>
            <a:avLst/>
            <a:gdLst/>
            <a:ahLst/>
            <a:cxnLst/>
            <a:rect l="l" t="t" r="r" b="b"/>
            <a:pathLst>
              <a:path w="2749423" h="6719418" extrusionOk="0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7F7F7F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"/>
          <p:cNvSpPr>
            <a:spLocks noGrp="1"/>
          </p:cNvSpPr>
          <p:nvPr>
            <p:ph type="pic" idx="2"/>
          </p:nvPr>
        </p:nvSpPr>
        <p:spPr>
          <a:xfrm flipH="1">
            <a:off x="6200338" y="0"/>
            <a:ext cx="59726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0" name="Google Shape;140;p3"/>
          <p:cNvSpPr/>
          <p:nvPr/>
        </p:nvSpPr>
        <p:spPr>
          <a:xfrm rot="2720525">
            <a:off x="311483" y="-745684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363776" y="209343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 rot="875236">
            <a:off x="5949781" y="2845725"/>
            <a:ext cx="2054920" cy="2063495"/>
            <a:chOff x="389748" y="2983938"/>
            <a:chExt cx="4040225" cy="4057086"/>
          </a:xfrm>
        </p:grpSpPr>
        <p:sp>
          <p:nvSpPr>
            <p:cNvPr id="143" name="Google Shape;143;p3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3"/>
          <p:cNvGrpSpPr/>
          <p:nvPr/>
        </p:nvGrpSpPr>
        <p:grpSpPr>
          <a:xfrm rot="5400000" flipH="1">
            <a:off x="-78540" y="4978016"/>
            <a:ext cx="1939409" cy="1625566"/>
            <a:chOff x="818477" y="454876"/>
            <a:chExt cx="2428415" cy="2035440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4" name="Google Shape;164;p3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73" name="Google Shape;173;p3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8" name="Google Shape;188;p3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9" name="Google Shape;199;p3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200" name="Google Shape;200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3" name="Google Shape;203;p3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6" name="Google Shape;206;p3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" name="Google Shape;207;p3"/>
          <p:cNvSpPr/>
          <p:nvPr/>
        </p:nvSpPr>
        <p:spPr>
          <a:xfrm rot="9043512">
            <a:off x="5251642" y="5430992"/>
            <a:ext cx="1025152" cy="883751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66700" dir="72000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"/>
          <p:cNvSpPr/>
          <p:nvPr/>
        </p:nvSpPr>
        <p:spPr>
          <a:xfrm rot="-9515522">
            <a:off x="6896192" y="6584148"/>
            <a:ext cx="1494183" cy="585803"/>
          </a:xfrm>
          <a:custGeom>
            <a:avLst/>
            <a:gdLst/>
            <a:ahLst/>
            <a:cxnLst/>
            <a:rect l="l" t="t" r="r" b="b"/>
            <a:pathLst>
              <a:path w="1494183" h="585803" extrusionOk="0">
                <a:moveTo>
                  <a:pt x="1494183" y="585803"/>
                </a:moveTo>
                <a:lnTo>
                  <a:pt x="0" y="585803"/>
                </a:lnTo>
                <a:lnTo>
                  <a:pt x="621146" y="342279"/>
                </a:lnTo>
                <a:lnTo>
                  <a:pt x="1250659" y="342279"/>
                </a:lnTo>
                <a:lnTo>
                  <a:pt x="1250659" y="95475"/>
                </a:lnTo>
                <a:lnTo>
                  <a:pt x="1494183" y="0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9" name="Google Shape;209;p3"/>
          <p:cNvGrpSpPr/>
          <p:nvPr/>
        </p:nvGrpSpPr>
        <p:grpSpPr>
          <a:xfrm>
            <a:off x="4111735" y="126873"/>
            <a:ext cx="925663" cy="467904"/>
            <a:chOff x="3264227" y="664175"/>
            <a:chExt cx="925663" cy="467904"/>
          </a:xfrm>
        </p:grpSpPr>
        <p:grpSp>
          <p:nvGrpSpPr>
            <p:cNvPr id="210" name="Google Shape;210;p3"/>
            <p:cNvGrpSpPr/>
            <p:nvPr/>
          </p:nvGrpSpPr>
          <p:grpSpPr>
            <a:xfrm>
              <a:off x="3264227" y="668912"/>
              <a:ext cx="431474" cy="463167"/>
              <a:chOff x="11158921" y="232178"/>
              <a:chExt cx="925616" cy="993606"/>
            </a:xfrm>
          </p:grpSpPr>
          <p:grpSp>
            <p:nvGrpSpPr>
              <p:cNvPr id="211" name="Google Shape;211;p3"/>
              <p:cNvGrpSpPr/>
              <p:nvPr/>
            </p:nvGrpSpPr>
            <p:grpSpPr>
              <a:xfrm>
                <a:off x="11158922" y="232178"/>
                <a:ext cx="925615" cy="237283"/>
                <a:chOff x="5143501" y="943613"/>
                <a:chExt cx="372863" cy="95584"/>
              </a:xfrm>
            </p:grpSpPr>
            <p:sp>
              <p:nvSpPr>
                <p:cNvPr id="212" name="Google Shape;212;p3"/>
                <p:cNvSpPr/>
                <p:nvPr/>
              </p:nvSpPr>
              <p:spPr>
                <a:xfrm>
                  <a:off x="514350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528214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5420780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15" name="Google Shape;215;p3"/>
              <p:cNvGrpSpPr/>
              <p:nvPr/>
            </p:nvGrpSpPr>
            <p:grpSpPr>
              <a:xfrm>
                <a:off x="11158921" y="610338"/>
                <a:ext cx="925615" cy="237283"/>
                <a:chOff x="5143501" y="1082356"/>
                <a:chExt cx="372863" cy="95584"/>
              </a:xfrm>
            </p:grpSpPr>
            <p:sp>
              <p:nvSpPr>
                <p:cNvPr id="216" name="Google Shape;216;p3"/>
                <p:cNvSpPr/>
                <p:nvPr/>
              </p:nvSpPr>
              <p:spPr>
                <a:xfrm>
                  <a:off x="514350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528214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5420780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19" name="Google Shape;219;p3"/>
              <p:cNvGrpSpPr/>
              <p:nvPr/>
            </p:nvGrpSpPr>
            <p:grpSpPr>
              <a:xfrm>
                <a:off x="11158922" y="988501"/>
                <a:ext cx="925615" cy="237283"/>
                <a:chOff x="5143501" y="1218867"/>
                <a:chExt cx="372863" cy="95584"/>
              </a:xfrm>
            </p:grpSpPr>
            <p:sp>
              <p:nvSpPr>
                <p:cNvPr id="220" name="Google Shape;220;p3"/>
                <p:cNvSpPr/>
                <p:nvPr/>
              </p:nvSpPr>
              <p:spPr>
                <a:xfrm>
                  <a:off x="514350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528214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5420780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23" name="Google Shape;223;p3"/>
            <p:cNvGrpSpPr/>
            <p:nvPr/>
          </p:nvGrpSpPr>
          <p:grpSpPr>
            <a:xfrm>
              <a:off x="3758416" y="664175"/>
              <a:ext cx="431474" cy="463167"/>
              <a:chOff x="11158921" y="232178"/>
              <a:chExt cx="925616" cy="993606"/>
            </a:xfrm>
          </p:grpSpPr>
          <p:grpSp>
            <p:nvGrpSpPr>
              <p:cNvPr id="224" name="Google Shape;224;p3"/>
              <p:cNvGrpSpPr/>
              <p:nvPr/>
            </p:nvGrpSpPr>
            <p:grpSpPr>
              <a:xfrm>
                <a:off x="11158922" y="232178"/>
                <a:ext cx="925615" cy="237283"/>
                <a:chOff x="5143501" y="943613"/>
                <a:chExt cx="372863" cy="95584"/>
              </a:xfrm>
            </p:grpSpPr>
            <p:sp>
              <p:nvSpPr>
                <p:cNvPr id="225" name="Google Shape;225;p3"/>
                <p:cNvSpPr/>
                <p:nvPr/>
              </p:nvSpPr>
              <p:spPr>
                <a:xfrm>
                  <a:off x="514350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528214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5420780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28" name="Google Shape;228;p3"/>
              <p:cNvGrpSpPr/>
              <p:nvPr/>
            </p:nvGrpSpPr>
            <p:grpSpPr>
              <a:xfrm>
                <a:off x="11158921" y="610338"/>
                <a:ext cx="925615" cy="237283"/>
                <a:chOff x="5143501" y="1082356"/>
                <a:chExt cx="372863" cy="95584"/>
              </a:xfrm>
            </p:grpSpPr>
            <p:sp>
              <p:nvSpPr>
                <p:cNvPr id="229" name="Google Shape;229;p3"/>
                <p:cNvSpPr/>
                <p:nvPr/>
              </p:nvSpPr>
              <p:spPr>
                <a:xfrm>
                  <a:off x="514350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>
                  <a:off x="528214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5420780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32" name="Google Shape;232;p3"/>
              <p:cNvGrpSpPr/>
              <p:nvPr/>
            </p:nvGrpSpPr>
            <p:grpSpPr>
              <a:xfrm>
                <a:off x="11158922" y="988501"/>
                <a:ext cx="925615" cy="237283"/>
                <a:chOff x="5143501" y="1218867"/>
                <a:chExt cx="372863" cy="95584"/>
              </a:xfrm>
            </p:grpSpPr>
            <p:sp>
              <p:nvSpPr>
                <p:cNvPr id="233" name="Google Shape;233;p3"/>
                <p:cNvSpPr/>
                <p:nvPr/>
              </p:nvSpPr>
              <p:spPr>
                <a:xfrm>
                  <a:off x="514350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4" name="Google Shape;234;p3"/>
                <p:cNvSpPr/>
                <p:nvPr/>
              </p:nvSpPr>
              <p:spPr>
                <a:xfrm>
                  <a:off x="528214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5420780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236" name="Google Shape;236;p3"/>
          <p:cNvSpPr/>
          <p:nvPr/>
        </p:nvSpPr>
        <p:spPr>
          <a:xfrm>
            <a:off x="5883554" y="3783721"/>
            <a:ext cx="514755" cy="514755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"/>
          <p:cNvSpPr txBox="1">
            <a:spLocks noGrp="1"/>
          </p:cNvSpPr>
          <p:nvPr>
            <p:ph type="ctrTitle"/>
          </p:nvPr>
        </p:nvSpPr>
        <p:spPr>
          <a:xfrm>
            <a:off x="823670" y="2334981"/>
            <a:ext cx="3932497" cy="14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aleway"/>
              <a:buNone/>
              <a:defRPr sz="4400" b="0" i="0" u="none" strike="noStrike" cap="non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4"/>
          <p:cNvSpPr txBox="1">
            <a:spLocks noGrp="1"/>
          </p:cNvSpPr>
          <p:nvPr>
            <p:ph type="subTitle" idx="1"/>
          </p:nvPr>
        </p:nvSpPr>
        <p:spPr>
          <a:xfrm>
            <a:off x="823670" y="3956766"/>
            <a:ext cx="3932497" cy="53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/>
          <p:nvPr/>
        </p:nvSpPr>
        <p:spPr>
          <a:xfrm>
            <a:off x="489775" y="1949449"/>
            <a:ext cx="4562185" cy="2959102"/>
          </a:xfrm>
          <a:prstGeom prst="frame">
            <a:avLst>
              <a:gd name="adj1" fmla="val 5056"/>
            </a:avLst>
          </a:prstGeom>
          <a:solidFill>
            <a:srgbClr val="131F2B"/>
          </a:solidFill>
          <a:ln>
            <a:noFill/>
          </a:ln>
          <a:effectLst>
            <a:outerShdw blurRad="50800" dist="76200" dir="2400000" sx="101000" sy="101000" algn="t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"/>
          <p:cNvSpPr/>
          <p:nvPr/>
        </p:nvSpPr>
        <p:spPr>
          <a:xfrm rot="-5400000">
            <a:off x="4396873" y="1656446"/>
            <a:ext cx="1412759" cy="1217895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"/>
          <p:cNvSpPr/>
          <p:nvPr/>
        </p:nvSpPr>
        <p:spPr>
          <a:xfrm rot="-2597993">
            <a:off x="5649951" y="2321363"/>
            <a:ext cx="8198705" cy="5761043"/>
          </a:xfrm>
          <a:custGeom>
            <a:avLst/>
            <a:gdLst/>
            <a:ahLst/>
            <a:cxnLst/>
            <a:rect l="l" t="t" r="r" b="b"/>
            <a:pathLst>
              <a:path w="8198705" h="5761043" extrusionOk="0">
                <a:moveTo>
                  <a:pt x="4894682" y="5598268"/>
                </a:moveTo>
                <a:lnTo>
                  <a:pt x="4741291" y="5761043"/>
                </a:lnTo>
                <a:lnTo>
                  <a:pt x="4568559" y="5598268"/>
                </a:lnTo>
                <a:close/>
                <a:moveTo>
                  <a:pt x="8198705" y="0"/>
                </a:moveTo>
                <a:lnTo>
                  <a:pt x="8198705" y="2092110"/>
                </a:lnTo>
                <a:lnTo>
                  <a:pt x="7812593" y="2501843"/>
                </a:lnTo>
                <a:lnTo>
                  <a:pt x="7812593" y="386112"/>
                </a:lnTo>
                <a:lnTo>
                  <a:pt x="386112" y="386112"/>
                </a:lnTo>
                <a:lnTo>
                  <a:pt x="386112" y="1656946"/>
                </a:lnTo>
                <a:lnTo>
                  <a:pt x="0" y="12930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"/>
          <p:cNvSpPr/>
          <p:nvPr/>
        </p:nvSpPr>
        <p:spPr>
          <a:xfrm rot="-2597993">
            <a:off x="6784116" y="3070846"/>
            <a:ext cx="6537982" cy="4857671"/>
          </a:xfrm>
          <a:custGeom>
            <a:avLst/>
            <a:gdLst/>
            <a:ahLst/>
            <a:cxnLst/>
            <a:rect l="l" t="t" r="r" b="b"/>
            <a:pathLst>
              <a:path w="6537982" h="4857671" extrusionOk="0">
                <a:moveTo>
                  <a:pt x="4214481" y="4544253"/>
                </a:moveTo>
                <a:lnTo>
                  <a:pt x="3919133" y="4857670"/>
                </a:lnTo>
                <a:lnTo>
                  <a:pt x="3865834" y="4857671"/>
                </a:lnTo>
                <a:lnTo>
                  <a:pt x="3533242" y="4544253"/>
                </a:lnTo>
                <a:close/>
                <a:moveTo>
                  <a:pt x="6537982" y="0"/>
                </a:moveTo>
                <a:lnTo>
                  <a:pt x="6537982" y="2078604"/>
                </a:lnTo>
                <a:lnTo>
                  <a:pt x="6224565" y="2411196"/>
                </a:lnTo>
                <a:lnTo>
                  <a:pt x="6224565" y="313417"/>
                </a:lnTo>
                <a:lnTo>
                  <a:pt x="313417" y="313417"/>
                </a:lnTo>
                <a:lnTo>
                  <a:pt x="313417" y="1510056"/>
                </a:lnTo>
                <a:lnTo>
                  <a:pt x="0" y="121470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4" name="Google Shape;244;p4"/>
          <p:cNvGrpSpPr/>
          <p:nvPr/>
        </p:nvGrpSpPr>
        <p:grpSpPr>
          <a:xfrm>
            <a:off x="5805697" y="2754073"/>
            <a:ext cx="3893375" cy="3909623"/>
            <a:chOff x="389748" y="2983938"/>
            <a:chExt cx="4040225" cy="4057086"/>
          </a:xfrm>
        </p:grpSpPr>
        <p:sp>
          <p:nvSpPr>
            <p:cNvPr id="245" name="Google Shape;245;p4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4"/>
          <p:cNvSpPr/>
          <p:nvPr/>
        </p:nvSpPr>
        <p:spPr>
          <a:xfrm>
            <a:off x="9031654" y="609112"/>
            <a:ext cx="1492295" cy="1492295"/>
          </a:xfrm>
          <a:prstGeom prst="mathMultiply">
            <a:avLst>
              <a:gd name="adj1" fmla="val 17457"/>
            </a:avLst>
          </a:prstGeom>
          <a:solidFill>
            <a:srgbClr val="131F2B"/>
          </a:solidFill>
          <a:ln>
            <a:noFill/>
          </a:ln>
          <a:effectLst>
            <a:outerShdw blurRad="63500" dist="304800" dir="3600000" sx="104000" sy="104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9152091" y="3271849"/>
            <a:ext cx="2987229" cy="2987229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" name="Google Shape;257;p4"/>
          <p:cNvGrpSpPr/>
          <p:nvPr/>
        </p:nvGrpSpPr>
        <p:grpSpPr>
          <a:xfrm flipH="1">
            <a:off x="606122" y="509818"/>
            <a:ext cx="1619906" cy="1357767"/>
            <a:chOff x="818477" y="454876"/>
            <a:chExt cx="2428415" cy="2035440"/>
          </a:xfrm>
        </p:grpSpPr>
        <p:grpSp>
          <p:nvGrpSpPr>
            <p:cNvPr id="258" name="Google Shape;258;p4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259" name="Google Shape;25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7" name="Google Shape;277;p4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278" name="Google Shape;278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5" name="Google Shape;285;p4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286" name="Google Shape;286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8" name="Google Shape;298;p4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299" name="Google Shape;299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3" name="Google Shape;303;p4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304" name="Google Shape;304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7" name="Google Shape;307;p4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0" name="Google Shape;310;p4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1" name="Google Shape;311;p4"/>
          <p:cNvSpPr/>
          <p:nvPr/>
        </p:nvSpPr>
        <p:spPr>
          <a:xfrm rot="2720525">
            <a:off x="-518056" y="5728923"/>
            <a:ext cx="1565662" cy="821197"/>
          </a:xfrm>
          <a:custGeom>
            <a:avLst/>
            <a:gdLst/>
            <a:ahLst/>
            <a:cxnLst/>
            <a:rect l="l" t="t" r="r" b="b"/>
            <a:pathLst>
              <a:path w="1565662" h="821197" extrusionOk="0">
                <a:moveTo>
                  <a:pt x="0" y="0"/>
                </a:moveTo>
                <a:lnTo>
                  <a:pt x="1565662" y="0"/>
                </a:lnTo>
                <a:lnTo>
                  <a:pt x="1565662" y="640568"/>
                </a:lnTo>
                <a:lnTo>
                  <a:pt x="1387177" y="821197"/>
                </a:lnTo>
                <a:lnTo>
                  <a:pt x="1387177" y="178485"/>
                </a:lnTo>
                <a:lnTo>
                  <a:pt x="178485" y="178485"/>
                </a:lnTo>
                <a:lnTo>
                  <a:pt x="178485" y="185659"/>
                </a:lnTo>
                <a:lnTo>
                  <a:pt x="0" y="929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"/>
          <p:cNvSpPr/>
          <p:nvPr/>
        </p:nvSpPr>
        <p:spPr>
          <a:xfrm>
            <a:off x="498036" y="5591266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3" name="Google Shape;313;p4"/>
          <p:cNvGrpSpPr/>
          <p:nvPr/>
        </p:nvGrpSpPr>
        <p:grpSpPr>
          <a:xfrm>
            <a:off x="5830851" y="70437"/>
            <a:ext cx="1958120" cy="237283"/>
            <a:chOff x="5143501" y="943613"/>
            <a:chExt cx="788784" cy="95584"/>
          </a:xfrm>
        </p:grpSpPr>
        <p:sp>
          <p:nvSpPr>
            <p:cNvPr id="314" name="Google Shape;314;p4"/>
            <p:cNvSpPr/>
            <p:nvPr/>
          </p:nvSpPr>
          <p:spPr>
            <a:xfrm>
              <a:off x="514350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28214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420780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55942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69806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83670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" name="Google Shape;320;p4"/>
          <p:cNvGrpSpPr/>
          <p:nvPr/>
        </p:nvGrpSpPr>
        <p:grpSpPr>
          <a:xfrm>
            <a:off x="5830851" y="448597"/>
            <a:ext cx="1958120" cy="237283"/>
            <a:chOff x="5143501" y="1082356"/>
            <a:chExt cx="788784" cy="95584"/>
          </a:xfrm>
        </p:grpSpPr>
        <p:sp>
          <p:nvSpPr>
            <p:cNvPr id="321" name="Google Shape;321;p4"/>
            <p:cNvSpPr/>
            <p:nvPr/>
          </p:nvSpPr>
          <p:spPr>
            <a:xfrm>
              <a:off x="514350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28214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420780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55942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69806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83670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4"/>
          <p:cNvGrpSpPr/>
          <p:nvPr/>
        </p:nvGrpSpPr>
        <p:grpSpPr>
          <a:xfrm>
            <a:off x="5830851" y="826760"/>
            <a:ext cx="1958120" cy="237283"/>
            <a:chOff x="5143501" y="1218867"/>
            <a:chExt cx="788784" cy="95584"/>
          </a:xfrm>
        </p:grpSpPr>
        <p:sp>
          <p:nvSpPr>
            <p:cNvPr id="328" name="Google Shape;328;p4"/>
            <p:cNvSpPr/>
            <p:nvPr/>
          </p:nvSpPr>
          <p:spPr>
            <a:xfrm>
              <a:off x="514350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28214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420780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55942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69806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83670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4" name="Google Shape;334;p4"/>
          <p:cNvSpPr/>
          <p:nvPr/>
        </p:nvSpPr>
        <p:spPr>
          <a:xfrm rot="2720525">
            <a:off x="3054842" y="-763938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"/>
          <p:cNvSpPr/>
          <p:nvPr/>
        </p:nvSpPr>
        <p:spPr>
          <a:xfrm>
            <a:off x="0" y="2247217"/>
            <a:ext cx="6134100" cy="2515283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"/>
          <p:cNvSpPr txBox="1">
            <a:spLocks noGrp="1"/>
          </p:cNvSpPr>
          <p:nvPr>
            <p:ph type="title"/>
          </p:nvPr>
        </p:nvSpPr>
        <p:spPr>
          <a:xfrm>
            <a:off x="178920" y="1387812"/>
            <a:ext cx="5955180" cy="72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5"/>
          <p:cNvSpPr txBox="1">
            <a:spLocks noGrp="1"/>
          </p:cNvSpPr>
          <p:nvPr>
            <p:ph type="body" idx="1"/>
          </p:nvPr>
        </p:nvSpPr>
        <p:spPr>
          <a:xfrm>
            <a:off x="194090" y="2380908"/>
            <a:ext cx="567331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339" name="Google Shape;339;p5"/>
          <p:cNvGrpSpPr/>
          <p:nvPr/>
        </p:nvGrpSpPr>
        <p:grpSpPr>
          <a:xfrm rot="5400000">
            <a:off x="-66022" y="5042702"/>
            <a:ext cx="1810749" cy="1517727"/>
            <a:chOff x="818477" y="454876"/>
            <a:chExt cx="2428415" cy="2035440"/>
          </a:xfrm>
        </p:grpSpPr>
        <p:grpSp>
          <p:nvGrpSpPr>
            <p:cNvPr id="340" name="Google Shape;340;p5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7" name="Google Shape;367;p5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368" name="Google Shape;368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5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375" name="Google Shape;375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0" name="Google Shape;380;p5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381" name="Google Shape;381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5" name="Google Shape;385;p5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386" name="Google Shape;386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2" name="Google Shape;392;p5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3" name="Google Shape;393;p5"/>
          <p:cNvSpPr/>
          <p:nvPr/>
        </p:nvSpPr>
        <p:spPr>
          <a:xfrm>
            <a:off x="6328190" y="403491"/>
            <a:ext cx="5863810" cy="6040190"/>
          </a:xfrm>
          <a:custGeom>
            <a:avLst/>
            <a:gdLst/>
            <a:ahLst/>
            <a:cxnLst/>
            <a:rect l="l" t="t" r="r" b="b"/>
            <a:pathLst>
              <a:path w="5863810" h="6040190" extrusionOk="0">
                <a:moveTo>
                  <a:pt x="0" y="0"/>
                </a:moveTo>
                <a:lnTo>
                  <a:pt x="5863810" y="0"/>
                </a:lnTo>
                <a:lnTo>
                  <a:pt x="5863810" y="184528"/>
                </a:lnTo>
                <a:lnTo>
                  <a:pt x="184528" y="184528"/>
                </a:lnTo>
                <a:lnTo>
                  <a:pt x="184528" y="5855662"/>
                </a:lnTo>
                <a:lnTo>
                  <a:pt x="5863810" y="5855662"/>
                </a:lnTo>
                <a:lnTo>
                  <a:pt x="5863810" y="6040190"/>
                </a:lnTo>
                <a:lnTo>
                  <a:pt x="0" y="6040190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5"/>
          <p:cNvSpPr/>
          <p:nvPr/>
        </p:nvSpPr>
        <p:spPr>
          <a:xfrm>
            <a:off x="6683013" y="807735"/>
            <a:ext cx="5508987" cy="5231702"/>
          </a:xfrm>
          <a:custGeom>
            <a:avLst/>
            <a:gdLst/>
            <a:ahLst/>
            <a:cxnLst/>
            <a:rect l="l" t="t" r="r" b="b"/>
            <a:pathLst>
              <a:path w="5508987" h="5231702" extrusionOk="0">
                <a:moveTo>
                  <a:pt x="0" y="0"/>
                </a:moveTo>
                <a:lnTo>
                  <a:pt x="5508987" y="0"/>
                </a:lnTo>
                <a:lnTo>
                  <a:pt x="5508987" y="159828"/>
                </a:lnTo>
                <a:lnTo>
                  <a:pt x="159828" y="159828"/>
                </a:lnTo>
                <a:lnTo>
                  <a:pt x="159828" y="5071874"/>
                </a:lnTo>
                <a:lnTo>
                  <a:pt x="5508987" y="5071874"/>
                </a:lnTo>
                <a:lnTo>
                  <a:pt x="5508987" y="5231702"/>
                </a:lnTo>
                <a:lnTo>
                  <a:pt x="0" y="5231702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"/>
          <p:cNvSpPr>
            <a:spLocks noGrp="1"/>
          </p:cNvSpPr>
          <p:nvPr>
            <p:ph type="pic" idx="2"/>
          </p:nvPr>
        </p:nvSpPr>
        <p:spPr>
          <a:xfrm>
            <a:off x="7010400" y="1104900"/>
            <a:ext cx="5162550" cy="453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6" name="Google Shape;396;p5"/>
          <p:cNvSpPr/>
          <p:nvPr/>
        </p:nvSpPr>
        <p:spPr>
          <a:xfrm rot="2720525">
            <a:off x="2330218" y="-745684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"/>
          <p:cNvSpPr/>
          <p:nvPr/>
        </p:nvSpPr>
        <p:spPr>
          <a:xfrm rot="-5400000">
            <a:off x="4706045" y="4437020"/>
            <a:ext cx="1412759" cy="1217895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5"/>
          <p:cNvSpPr/>
          <p:nvPr/>
        </p:nvSpPr>
        <p:spPr>
          <a:xfrm>
            <a:off x="6376195" y="5568705"/>
            <a:ext cx="795362" cy="795362"/>
          </a:xfrm>
          <a:prstGeom prst="mathMultiply">
            <a:avLst>
              <a:gd name="adj1" fmla="val 17457"/>
            </a:avLst>
          </a:prstGeom>
          <a:solidFill>
            <a:srgbClr val="131F2B"/>
          </a:solidFill>
          <a:ln>
            <a:noFill/>
          </a:ln>
          <a:effectLst>
            <a:outerShdw blurRad="63500" dist="304800" dir="3600000" sx="104000" sy="104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9" name="Google Shape;399;p5"/>
          <p:cNvGrpSpPr/>
          <p:nvPr/>
        </p:nvGrpSpPr>
        <p:grpSpPr>
          <a:xfrm rot="-2693161">
            <a:off x="9478652" y="-764785"/>
            <a:ext cx="2326840" cy="2336550"/>
            <a:chOff x="389748" y="2983938"/>
            <a:chExt cx="4040225" cy="4057086"/>
          </a:xfrm>
        </p:grpSpPr>
        <p:sp>
          <p:nvSpPr>
            <p:cNvPr id="400" name="Google Shape;400;p5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 big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"/>
          <p:cNvSpPr/>
          <p:nvPr/>
        </p:nvSpPr>
        <p:spPr>
          <a:xfrm>
            <a:off x="704850" y="510540"/>
            <a:ext cx="10910666" cy="5836920"/>
          </a:xfrm>
          <a:prstGeom prst="frame">
            <a:avLst>
              <a:gd name="adj1" fmla="val 966"/>
            </a:avLst>
          </a:prstGeom>
          <a:solidFill>
            <a:srgbClr val="3F3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2" name="Google Shape;412;p6"/>
          <p:cNvGrpSpPr/>
          <p:nvPr/>
        </p:nvGrpSpPr>
        <p:grpSpPr>
          <a:xfrm>
            <a:off x="11199849" y="1516173"/>
            <a:ext cx="1414413" cy="3901597"/>
            <a:chOff x="10705088" y="912413"/>
            <a:chExt cx="1826969" cy="5039613"/>
          </a:xfrm>
        </p:grpSpPr>
        <p:grpSp>
          <p:nvGrpSpPr>
            <p:cNvPr id="413" name="Google Shape;413;p6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414" name="Google Shape;414;p6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4" name="Google Shape;424;p6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425" name="Google Shape;425;p6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name="adj1" fmla="val 17457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29" name="Google Shape;429;p6"/>
          <p:cNvGrpSpPr/>
          <p:nvPr/>
        </p:nvGrpSpPr>
        <p:grpSpPr>
          <a:xfrm rot="10800000" flipH="1">
            <a:off x="-332993" y="1401873"/>
            <a:ext cx="1414413" cy="3901597"/>
            <a:chOff x="10705088" y="912413"/>
            <a:chExt cx="1826969" cy="5039613"/>
          </a:xfrm>
        </p:grpSpPr>
        <p:grpSp>
          <p:nvGrpSpPr>
            <p:cNvPr id="430" name="Google Shape;430;p6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431" name="Google Shape;431;p6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name="adj" fmla="val 69960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1" name="Google Shape;441;p6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442" name="Google Shape;442;p6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name="adj1" fmla="val 17457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"/>
          <p:cNvSpPr>
            <a:spLocks noGrp="1"/>
          </p:cNvSpPr>
          <p:nvPr>
            <p:ph type="pic" idx="2"/>
          </p:nvPr>
        </p:nvSpPr>
        <p:spPr>
          <a:xfrm>
            <a:off x="16329" y="0"/>
            <a:ext cx="59726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8" name="Google Shape;448;p7"/>
          <p:cNvSpPr txBox="1">
            <a:spLocks noGrp="1"/>
          </p:cNvSpPr>
          <p:nvPr>
            <p:ph type="body" idx="1"/>
          </p:nvPr>
        </p:nvSpPr>
        <p:spPr>
          <a:xfrm>
            <a:off x="6953703" y="2902753"/>
            <a:ext cx="4863648" cy="26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9" name="Google Shape;449;p7"/>
          <p:cNvSpPr txBox="1">
            <a:spLocks noGrp="1"/>
          </p:cNvSpPr>
          <p:nvPr>
            <p:ph type="title"/>
          </p:nvPr>
        </p:nvSpPr>
        <p:spPr>
          <a:xfrm>
            <a:off x="6953703" y="1828839"/>
            <a:ext cx="4863648" cy="8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aleway"/>
              <a:buNone/>
              <a:defRPr sz="3200" b="0" i="0" u="none" strike="noStrike" cap="non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7"/>
          <p:cNvSpPr/>
          <p:nvPr/>
        </p:nvSpPr>
        <p:spPr>
          <a:xfrm rot="1746837">
            <a:off x="2484803" y="24837"/>
            <a:ext cx="2749423" cy="6719418"/>
          </a:xfrm>
          <a:custGeom>
            <a:avLst/>
            <a:gdLst/>
            <a:ahLst/>
            <a:cxnLst/>
            <a:rect l="l" t="t" r="r" b="b"/>
            <a:pathLst>
              <a:path w="2749423" h="6719418" extrusionOk="0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1" name="Google Shape;451;p7"/>
          <p:cNvGrpSpPr/>
          <p:nvPr/>
        </p:nvGrpSpPr>
        <p:grpSpPr>
          <a:xfrm rot="4474608">
            <a:off x="4269284" y="2703410"/>
            <a:ext cx="2054920" cy="2063495"/>
            <a:chOff x="389748" y="2983938"/>
            <a:chExt cx="4040225" cy="4057086"/>
          </a:xfrm>
        </p:grpSpPr>
        <p:sp>
          <p:nvSpPr>
            <p:cNvPr id="452" name="Google Shape;452;p7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2" name="Google Shape;462;p7"/>
          <p:cNvSpPr/>
          <p:nvPr/>
        </p:nvSpPr>
        <p:spPr>
          <a:xfrm rot="2720525">
            <a:off x="8570693" y="-745684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3" name="Google Shape;463;p7"/>
          <p:cNvGrpSpPr/>
          <p:nvPr/>
        </p:nvGrpSpPr>
        <p:grpSpPr>
          <a:xfrm rot="-5400000">
            <a:off x="5589239" y="5632058"/>
            <a:ext cx="1168362" cy="979293"/>
            <a:chOff x="818477" y="454876"/>
            <a:chExt cx="2428415" cy="2035440"/>
          </a:xfrm>
        </p:grpSpPr>
        <p:grpSp>
          <p:nvGrpSpPr>
            <p:cNvPr id="464" name="Google Shape;464;p7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465" name="Google Shape;465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4" name="Google Shape;474;p7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475" name="Google Shape;475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3" name="Google Shape;483;p7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484" name="Google Shape;484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1" name="Google Shape;491;p7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492" name="Google Shape;492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8" name="Google Shape;498;p7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499" name="Google Shape;499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4" name="Google Shape;504;p7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9" name="Google Shape;509;p7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510" name="Google Shape;510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16" name="Google Shape;516;p7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7" name="Google Shape;517;p7"/>
          <p:cNvSpPr/>
          <p:nvPr/>
        </p:nvSpPr>
        <p:spPr>
          <a:xfrm rot="-7287432">
            <a:off x="3785748" y="5656847"/>
            <a:ext cx="1025152" cy="883751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7"/>
          <p:cNvSpPr/>
          <p:nvPr/>
        </p:nvSpPr>
        <p:spPr>
          <a:xfrm>
            <a:off x="5683773" y="70079"/>
            <a:ext cx="791870" cy="791870"/>
          </a:xfrm>
          <a:prstGeom prst="mathMultiply">
            <a:avLst>
              <a:gd name="adj1" fmla="val 17457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  <a:effectLst>
            <a:outerShdw blurRad="63500" dist="304800" dir="3600000" sx="104000" sy="104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7"/>
          <p:cNvSpPr/>
          <p:nvPr/>
        </p:nvSpPr>
        <p:spPr>
          <a:xfrm>
            <a:off x="9622986" y="209343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7"/>
          <p:cNvSpPr/>
          <p:nvPr/>
        </p:nvSpPr>
        <p:spPr>
          <a:xfrm rot="10800000">
            <a:off x="11080517" y="6312656"/>
            <a:ext cx="1111482" cy="545344"/>
          </a:xfrm>
          <a:custGeom>
            <a:avLst/>
            <a:gdLst/>
            <a:ahLst/>
            <a:cxnLst/>
            <a:rect l="l" t="t" r="r" b="b"/>
            <a:pathLst>
              <a:path w="1111482" h="545344" extrusionOk="0">
                <a:moveTo>
                  <a:pt x="1111482" y="545344"/>
                </a:moveTo>
                <a:lnTo>
                  <a:pt x="0" y="545344"/>
                </a:lnTo>
                <a:lnTo>
                  <a:pt x="0" y="366859"/>
                </a:lnTo>
                <a:lnTo>
                  <a:pt x="932997" y="366859"/>
                </a:lnTo>
                <a:lnTo>
                  <a:pt x="932997" y="0"/>
                </a:lnTo>
                <a:lnTo>
                  <a:pt x="1111482" y="0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srgbClr val="7F7F7F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1" name="Google Shape;521;p7"/>
          <p:cNvGrpSpPr/>
          <p:nvPr/>
        </p:nvGrpSpPr>
        <p:grpSpPr>
          <a:xfrm>
            <a:off x="11523436" y="501072"/>
            <a:ext cx="587829" cy="631007"/>
            <a:chOff x="11158921" y="232178"/>
            <a:chExt cx="925616" cy="993606"/>
          </a:xfrm>
        </p:grpSpPr>
        <p:grpSp>
          <p:nvGrpSpPr>
            <p:cNvPr id="522" name="Google Shape;522;p7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523" name="Google Shape;523;p7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6" name="Google Shape;526;p7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527" name="Google Shape;527;p7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0" name="Google Shape;530;p7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531" name="Google Shape;531;p7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34" name="Google Shape;534;p7"/>
          <p:cNvSpPr/>
          <p:nvPr/>
        </p:nvSpPr>
        <p:spPr>
          <a:xfrm>
            <a:off x="5882508" y="3893632"/>
            <a:ext cx="514755" cy="514755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7"/>
          <p:cNvSpPr/>
          <p:nvPr/>
        </p:nvSpPr>
        <p:spPr>
          <a:xfrm>
            <a:off x="8451022" y="569842"/>
            <a:ext cx="341215" cy="341215"/>
          </a:xfrm>
          <a:prstGeom prst="ellipse">
            <a:avLst/>
          </a:pr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2 columns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"/>
          <p:cNvSpPr txBox="1">
            <a:spLocks noGrp="1"/>
          </p:cNvSpPr>
          <p:nvPr>
            <p:ph type="body" idx="1"/>
          </p:nvPr>
        </p:nvSpPr>
        <p:spPr>
          <a:xfrm>
            <a:off x="645552" y="2655471"/>
            <a:ext cx="2930238" cy="323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8" name="Google Shape;538;p8"/>
          <p:cNvSpPr txBox="1">
            <a:spLocks noGrp="1"/>
          </p:cNvSpPr>
          <p:nvPr>
            <p:ph type="body" idx="2"/>
          </p:nvPr>
        </p:nvSpPr>
        <p:spPr>
          <a:xfrm>
            <a:off x="3842407" y="2655471"/>
            <a:ext cx="2930238" cy="323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9" name="Google Shape;539;p8"/>
          <p:cNvSpPr txBox="1">
            <a:spLocks noGrp="1"/>
          </p:cNvSpPr>
          <p:nvPr>
            <p:ph type="title"/>
          </p:nvPr>
        </p:nvSpPr>
        <p:spPr>
          <a:xfrm>
            <a:off x="645552" y="1437772"/>
            <a:ext cx="6122641" cy="8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540" name="Google Shape;540;p8"/>
          <p:cNvGrpSpPr/>
          <p:nvPr/>
        </p:nvGrpSpPr>
        <p:grpSpPr>
          <a:xfrm rot="-5400000">
            <a:off x="6311549" y="1366792"/>
            <a:ext cx="5643712" cy="4730424"/>
            <a:chOff x="818477" y="454876"/>
            <a:chExt cx="2428415" cy="2035440"/>
          </a:xfrm>
        </p:grpSpPr>
        <p:grpSp>
          <p:nvGrpSpPr>
            <p:cNvPr id="541" name="Google Shape;541;p8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542" name="Google Shape;542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1" name="Google Shape;551;p8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552" name="Google Shape;552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0" name="Google Shape;560;p8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561" name="Google Shape;561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8" name="Google Shape;568;p8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569" name="Google Shape;569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75" name="Google Shape;575;p8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576" name="Google Shape;576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8" name="Google Shape;578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81" name="Google Shape;581;p8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86" name="Google Shape;586;p8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587" name="Google Shape;587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93" name="Google Shape;593;p8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4" name="Google Shape;594;p8"/>
          <p:cNvSpPr/>
          <p:nvPr/>
        </p:nvSpPr>
        <p:spPr>
          <a:xfrm rot="2720525">
            <a:off x="281507" y="-716522"/>
            <a:ext cx="1473665" cy="1491368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8"/>
          <p:cNvSpPr/>
          <p:nvPr/>
        </p:nvSpPr>
        <p:spPr>
          <a:xfrm>
            <a:off x="1333800" y="238505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8"/>
          <p:cNvSpPr/>
          <p:nvPr/>
        </p:nvSpPr>
        <p:spPr>
          <a:xfrm flipH="1">
            <a:off x="357096" y="2551543"/>
            <a:ext cx="2484995" cy="3684937"/>
          </a:xfrm>
          <a:custGeom>
            <a:avLst/>
            <a:gdLst/>
            <a:ahLst/>
            <a:cxnLst/>
            <a:rect l="l" t="t" r="r" b="b"/>
            <a:pathLst>
              <a:path w="3301343" h="4895480" extrusionOk="0">
                <a:moveTo>
                  <a:pt x="3091793" y="0"/>
                </a:moveTo>
                <a:lnTo>
                  <a:pt x="3301343" y="0"/>
                </a:lnTo>
                <a:lnTo>
                  <a:pt x="3301343" y="4709028"/>
                </a:lnTo>
                <a:lnTo>
                  <a:pt x="3301343" y="4895480"/>
                </a:lnTo>
                <a:lnTo>
                  <a:pt x="3091793" y="4895480"/>
                </a:lnTo>
                <a:lnTo>
                  <a:pt x="0" y="4895480"/>
                </a:lnTo>
                <a:lnTo>
                  <a:pt x="0" y="4709028"/>
                </a:lnTo>
                <a:lnTo>
                  <a:pt x="3091793" y="470902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8"/>
          <p:cNvSpPr/>
          <p:nvPr/>
        </p:nvSpPr>
        <p:spPr>
          <a:xfrm rot="5400000">
            <a:off x="7456698" y="-27021"/>
            <a:ext cx="4481102" cy="4481102"/>
          </a:xfrm>
          <a:custGeom>
            <a:avLst/>
            <a:gdLst/>
            <a:ahLst/>
            <a:cxnLst/>
            <a:rect l="l" t="t" r="r" b="b"/>
            <a:pathLst>
              <a:path w="4481102" h="4481102" extrusionOk="0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8"/>
          <p:cNvSpPr/>
          <p:nvPr/>
        </p:nvSpPr>
        <p:spPr>
          <a:xfrm rot="-5400000">
            <a:off x="7718894" y="2360480"/>
            <a:ext cx="4481102" cy="4481102"/>
          </a:xfrm>
          <a:custGeom>
            <a:avLst/>
            <a:gdLst/>
            <a:ahLst/>
            <a:cxnLst/>
            <a:rect l="l" t="t" r="r" b="b"/>
            <a:pathLst>
              <a:path w="4481102" h="4481102" extrusionOk="0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 rot="5400000">
            <a:off x="7975322" y="283650"/>
            <a:ext cx="2935995" cy="2948247"/>
            <a:chOff x="389748" y="2983938"/>
            <a:chExt cx="4040225" cy="4057086"/>
          </a:xfrm>
        </p:grpSpPr>
        <p:sp>
          <p:nvSpPr>
            <p:cNvPr id="600" name="Google Shape;600;p8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0" name="Google Shape;610;p8"/>
          <p:cNvGrpSpPr/>
          <p:nvPr/>
        </p:nvGrpSpPr>
        <p:grpSpPr>
          <a:xfrm rot="-5400000">
            <a:off x="8354035" y="4283193"/>
            <a:ext cx="2515673" cy="2526171"/>
            <a:chOff x="389748" y="2983938"/>
            <a:chExt cx="4040225" cy="4057086"/>
          </a:xfrm>
        </p:grpSpPr>
        <p:sp>
          <p:nvSpPr>
            <p:cNvPr id="611" name="Google Shape;611;p8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1" name="Google Shape;621;p8"/>
          <p:cNvSpPr/>
          <p:nvPr/>
        </p:nvSpPr>
        <p:spPr>
          <a:xfrm>
            <a:off x="7198901" y="298966"/>
            <a:ext cx="838191" cy="838191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8"/>
          <p:cNvSpPr/>
          <p:nvPr/>
        </p:nvSpPr>
        <p:spPr>
          <a:xfrm>
            <a:off x="11617241" y="5058498"/>
            <a:ext cx="838191" cy="838191"/>
          </a:xfrm>
          <a:prstGeom prst="ellipse">
            <a:avLst/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3" name="Google Shape;623;p8"/>
          <p:cNvGrpSpPr/>
          <p:nvPr/>
        </p:nvGrpSpPr>
        <p:grpSpPr>
          <a:xfrm>
            <a:off x="3244600" y="6090962"/>
            <a:ext cx="597807" cy="641718"/>
            <a:chOff x="11158921" y="232178"/>
            <a:chExt cx="925616" cy="993606"/>
          </a:xfrm>
        </p:grpSpPr>
        <p:grpSp>
          <p:nvGrpSpPr>
            <p:cNvPr id="624" name="Google Shape;624;p8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625" name="Google Shape;625;p8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8" name="Google Shape;628;p8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629" name="Google Shape;629;p8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2" name="Google Shape;632;p8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633" name="Google Shape;633;p8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36" name="Google Shape;636;p8"/>
          <p:cNvGrpSpPr/>
          <p:nvPr/>
        </p:nvGrpSpPr>
        <p:grpSpPr>
          <a:xfrm>
            <a:off x="6190431" y="387948"/>
            <a:ext cx="646865" cy="694379"/>
            <a:chOff x="11158921" y="232178"/>
            <a:chExt cx="925616" cy="993606"/>
          </a:xfrm>
        </p:grpSpPr>
        <p:grpSp>
          <p:nvGrpSpPr>
            <p:cNvPr id="637" name="Google Shape;637;p8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638" name="Google Shape;638;p8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1" name="Google Shape;641;p8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5" name="Google Shape;645;p8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646" name="Google Shape;646;p8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8" name="Google Shape;648;p8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9"/>
          <p:cNvGrpSpPr/>
          <p:nvPr/>
        </p:nvGrpSpPr>
        <p:grpSpPr>
          <a:xfrm rot="5400000" flipH="1">
            <a:off x="-1008998" y="2964861"/>
            <a:ext cx="4901805" cy="2667783"/>
            <a:chOff x="818477" y="1168663"/>
            <a:chExt cx="2428415" cy="1321653"/>
          </a:xfrm>
        </p:grpSpPr>
        <p:grpSp>
          <p:nvGrpSpPr>
            <p:cNvPr id="651" name="Google Shape;651;p9"/>
            <p:cNvGrpSpPr/>
            <p:nvPr/>
          </p:nvGrpSpPr>
          <p:grpSpPr>
            <a:xfrm>
              <a:off x="818477" y="1168663"/>
              <a:ext cx="132007" cy="1321653"/>
              <a:chOff x="818477" y="1142216"/>
              <a:chExt cx="132007" cy="1321653"/>
            </a:xfrm>
          </p:grpSpPr>
          <p:sp>
            <p:nvSpPr>
              <p:cNvPr id="652" name="Google Shape;652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8" name="Google Shape;658;p9"/>
            <p:cNvGrpSpPr/>
            <p:nvPr/>
          </p:nvGrpSpPr>
          <p:grpSpPr>
            <a:xfrm>
              <a:off x="1105527" y="1168664"/>
              <a:ext cx="132007" cy="1321652"/>
              <a:chOff x="818477" y="666358"/>
              <a:chExt cx="132007" cy="1321652"/>
            </a:xfrm>
          </p:grpSpPr>
          <p:sp>
            <p:nvSpPr>
              <p:cNvPr id="659" name="Google Shape;659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5" name="Google Shape;665;p9"/>
            <p:cNvGrpSpPr/>
            <p:nvPr/>
          </p:nvGrpSpPr>
          <p:grpSpPr>
            <a:xfrm>
              <a:off x="1392577" y="1406593"/>
              <a:ext cx="132007" cy="1083723"/>
              <a:chOff x="818477" y="666358"/>
              <a:chExt cx="132007" cy="1083723"/>
            </a:xfrm>
          </p:grpSpPr>
          <p:sp>
            <p:nvSpPr>
              <p:cNvPr id="666" name="Google Shape;666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71" name="Google Shape;671;p9"/>
            <p:cNvGrpSpPr/>
            <p:nvPr/>
          </p:nvGrpSpPr>
          <p:grpSpPr>
            <a:xfrm>
              <a:off x="1679627" y="1406593"/>
              <a:ext cx="132007" cy="1083723"/>
              <a:chOff x="818477" y="428429"/>
              <a:chExt cx="132007" cy="1083723"/>
            </a:xfrm>
          </p:grpSpPr>
          <p:sp>
            <p:nvSpPr>
              <p:cNvPr id="672" name="Google Shape;672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77" name="Google Shape;677;p9"/>
            <p:cNvGrpSpPr/>
            <p:nvPr/>
          </p:nvGrpSpPr>
          <p:grpSpPr>
            <a:xfrm>
              <a:off x="1966677" y="1644522"/>
              <a:ext cx="132007" cy="845794"/>
              <a:chOff x="818477" y="428429"/>
              <a:chExt cx="132007" cy="845794"/>
            </a:xfrm>
          </p:grpSpPr>
          <p:sp>
            <p:nvSpPr>
              <p:cNvPr id="678" name="Google Shape;678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82" name="Google Shape;682;p9"/>
            <p:cNvGrpSpPr/>
            <p:nvPr/>
          </p:nvGrpSpPr>
          <p:grpSpPr>
            <a:xfrm>
              <a:off x="2253727" y="1882451"/>
              <a:ext cx="132007" cy="607865"/>
              <a:chOff x="818477" y="428429"/>
              <a:chExt cx="132007" cy="607865"/>
            </a:xfrm>
          </p:grpSpPr>
          <p:sp>
            <p:nvSpPr>
              <p:cNvPr id="683" name="Google Shape;683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86" name="Google Shape;686;p9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687" name="Google Shape;687;p9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90" name="Google Shape;690;p9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691" name="Google Shape;691;p9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93" name="Google Shape;693;p9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4" name="Google Shape;694;p9"/>
          <p:cNvSpPr txBox="1">
            <a:spLocks noGrp="1"/>
          </p:cNvSpPr>
          <p:nvPr>
            <p:ph type="body" idx="1"/>
          </p:nvPr>
        </p:nvSpPr>
        <p:spPr>
          <a:xfrm>
            <a:off x="6316687" y="4690587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695" name="Google Shape;695;p9"/>
          <p:cNvGrpSpPr/>
          <p:nvPr/>
        </p:nvGrpSpPr>
        <p:grpSpPr>
          <a:xfrm rot="-5400000">
            <a:off x="8264951" y="2964861"/>
            <a:ext cx="4901805" cy="2667783"/>
            <a:chOff x="818477" y="1168663"/>
            <a:chExt cx="2428415" cy="1321653"/>
          </a:xfrm>
        </p:grpSpPr>
        <p:grpSp>
          <p:nvGrpSpPr>
            <p:cNvPr id="696" name="Google Shape;696;p9"/>
            <p:cNvGrpSpPr/>
            <p:nvPr/>
          </p:nvGrpSpPr>
          <p:grpSpPr>
            <a:xfrm>
              <a:off x="818477" y="1168663"/>
              <a:ext cx="132007" cy="1321653"/>
              <a:chOff x="818477" y="1142216"/>
              <a:chExt cx="132007" cy="1321653"/>
            </a:xfrm>
          </p:grpSpPr>
          <p:sp>
            <p:nvSpPr>
              <p:cNvPr id="697" name="Google Shape;697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1105527" y="1168664"/>
              <a:ext cx="132007" cy="1321652"/>
              <a:chOff x="818477" y="666358"/>
              <a:chExt cx="132007" cy="1321652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0" name="Google Shape;710;p9"/>
            <p:cNvGrpSpPr/>
            <p:nvPr/>
          </p:nvGrpSpPr>
          <p:grpSpPr>
            <a:xfrm>
              <a:off x="1392577" y="1406593"/>
              <a:ext cx="132007" cy="1083723"/>
              <a:chOff x="818477" y="666358"/>
              <a:chExt cx="132007" cy="1083723"/>
            </a:xfrm>
          </p:grpSpPr>
          <p:sp>
            <p:nvSpPr>
              <p:cNvPr id="711" name="Google Shape;711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4" name="Google Shape;714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6" name="Google Shape;716;p9"/>
            <p:cNvGrpSpPr/>
            <p:nvPr/>
          </p:nvGrpSpPr>
          <p:grpSpPr>
            <a:xfrm>
              <a:off x="1679627" y="1406593"/>
              <a:ext cx="132007" cy="1083723"/>
              <a:chOff x="818477" y="428429"/>
              <a:chExt cx="132007" cy="1083723"/>
            </a:xfrm>
          </p:grpSpPr>
          <p:sp>
            <p:nvSpPr>
              <p:cNvPr id="717" name="Google Shape;717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1" name="Google Shape;721;p9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22" name="Google Shape;722;p9"/>
            <p:cNvGrpSpPr/>
            <p:nvPr/>
          </p:nvGrpSpPr>
          <p:grpSpPr>
            <a:xfrm>
              <a:off x="1966677" y="1644522"/>
              <a:ext cx="132007" cy="845794"/>
              <a:chOff x="818477" y="428429"/>
              <a:chExt cx="132007" cy="845794"/>
            </a:xfrm>
          </p:grpSpPr>
          <p:sp>
            <p:nvSpPr>
              <p:cNvPr id="723" name="Google Shape;723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27" name="Google Shape;727;p9"/>
            <p:cNvGrpSpPr/>
            <p:nvPr/>
          </p:nvGrpSpPr>
          <p:grpSpPr>
            <a:xfrm>
              <a:off x="2253727" y="1882451"/>
              <a:ext cx="132007" cy="607865"/>
              <a:chOff x="818477" y="428429"/>
              <a:chExt cx="132007" cy="607865"/>
            </a:xfrm>
          </p:grpSpPr>
          <p:sp>
            <p:nvSpPr>
              <p:cNvPr id="728" name="Google Shape;728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31" name="Google Shape;731;p9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732" name="Google Shape;732;p9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35" name="Google Shape;735;p9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736" name="Google Shape;736;p9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8" name="Google Shape;738;p9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9" name="Google Shape;739;p9"/>
          <p:cNvSpPr txBox="1">
            <a:spLocks noGrp="1"/>
          </p:cNvSpPr>
          <p:nvPr>
            <p:ph type="body" idx="2"/>
          </p:nvPr>
        </p:nvSpPr>
        <p:spPr>
          <a:xfrm>
            <a:off x="2968472" y="2485990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0" name="Google Shape;740;p9"/>
          <p:cNvSpPr txBox="1">
            <a:spLocks noGrp="1"/>
          </p:cNvSpPr>
          <p:nvPr>
            <p:ph type="title"/>
          </p:nvPr>
        </p:nvSpPr>
        <p:spPr>
          <a:xfrm>
            <a:off x="2968472" y="937942"/>
            <a:ext cx="6255056" cy="67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1F2B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131F2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9"/>
          <p:cNvSpPr txBox="1">
            <a:spLocks noGrp="1"/>
          </p:cNvSpPr>
          <p:nvPr>
            <p:ph type="body" idx="3"/>
          </p:nvPr>
        </p:nvSpPr>
        <p:spPr>
          <a:xfrm>
            <a:off x="2968472" y="4690587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2" name="Google Shape;742;p9"/>
          <p:cNvSpPr txBox="1">
            <a:spLocks noGrp="1"/>
          </p:cNvSpPr>
          <p:nvPr>
            <p:ph type="body" idx="4"/>
          </p:nvPr>
        </p:nvSpPr>
        <p:spPr>
          <a:xfrm>
            <a:off x="6316687" y="2485990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4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3" name="Google Shape;743;p9"/>
          <p:cNvSpPr/>
          <p:nvPr/>
        </p:nvSpPr>
        <p:spPr>
          <a:xfrm rot="2720525">
            <a:off x="5580252" y="-565851"/>
            <a:ext cx="1031497" cy="1074000"/>
          </a:xfrm>
          <a:custGeom>
            <a:avLst/>
            <a:gdLst/>
            <a:ahLst/>
            <a:cxnLst/>
            <a:rect l="l" t="t" r="r" b="b"/>
            <a:pathLst>
              <a:path w="1473665" h="1491368" extrusionOk="0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9"/>
          <p:cNvSpPr/>
          <p:nvPr/>
        </p:nvSpPr>
        <p:spPr>
          <a:xfrm>
            <a:off x="6096000" y="6206765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dist="241300" dir="2400000" algn="bl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9"/>
          <p:cNvSpPr/>
          <p:nvPr/>
        </p:nvSpPr>
        <p:spPr>
          <a:xfrm rot="9043512">
            <a:off x="11119512" y="241111"/>
            <a:ext cx="666517" cy="574583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66700" dir="72000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9"/>
          <p:cNvSpPr/>
          <p:nvPr/>
        </p:nvSpPr>
        <p:spPr>
          <a:xfrm>
            <a:off x="5923514" y="4013132"/>
            <a:ext cx="344973" cy="344973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9"/>
          <p:cNvSpPr/>
          <p:nvPr/>
        </p:nvSpPr>
        <p:spPr>
          <a:xfrm rot="-9043512" flipH="1">
            <a:off x="652393" y="201204"/>
            <a:ext cx="666517" cy="574583"/>
          </a:xfrm>
          <a:custGeom>
            <a:avLst/>
            <a:gdLst/>
            <a:ahLst/>
            <a:cxnLst/>
            <a:rect l="l" t="t" r="r" b="b"/>
            <a:pathLst>
              <a:path w="4970787" h="4285161" extrusionOk="0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71000">
                <a:srgbClr val="FF863D"/>
              </a:gs>
              <a:gs pos="100000">
                <a:srgbClr val="F9690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266700" dir="72000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9"/>
          <p:cNvSpPr/>
          <p:nvPr/>
        </p:nvSpPr>
        <p:spPr>
          <a:xfrm flipH="1">
            <a:off x="8939461" y="-774083"/>
            <a:ext cx="3638639" cy="7632083"/>
          </a:xfrm>
          <a:custGeom>
            <a:avLst/>
            <a:gdLst/>
            <a:ahLst/>
            <a:cxnLst/>
            <a:rect l="l" t="t" r="r" b="b"/>
            <a:pathLst>
              <a:path w="3638639" h="7632083" extrusionOk="0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9"/>
          <p:cNvSpPr/>
          <p:nvPr/>
        </p:nvSpPr>
        <p:spPr>
          <a:xfrm>
            <a:off x="-400964" y="-809343"/>
            <a:ext cx="3638639" cy="7667343"/>
          </a:xfrm>
          <a:custGeom>
            <a:avLst/>
            <a:gdLst/>
            <a:ahLst/>
            <a:cxnLst/>
            <a:rect l="l" t="t" r="r" b="b"/>
            <a:pathLst>
              <a:path w="3638639" h="7632083" extrusionOk="0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 rot="1174320">
            <a:off x="563249" y="2078132"/>
            <a:ext cx="2071824" cy="2080470"/>
            <a:chOff x="389748" y="2983938"/>
            <a:chExt cx="4040225" cy="4057086"/>
          </a:xfrm>
        </p:grpSpPr>
        <p:sp>
          <p:nvSpPr>
            <p:cNvPr id="751" name="Google Shape;751;p9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9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4" name="Google Shape;754;p9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9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9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1" name="Google Shape;761;p9"/>
          <p:cNvGrpSpPr/>
          <p:nvPr/>
        </p:nvGrpSpPr>
        <p:grpSpPr>
          <a:xfrm rot="4316816">
            <a:off x="9581074" y="1937253"/>
            <a:ext cx="2071824" cy="2080470"/>
            <a:chOff x="389748" y="2983938"/>
            <a:chExt cx="4040225" cy="4057086"/>
          </a:xfrm>
        </p:grpSpPr>
        <p:sp>
          <p:nvSpPr>
            <p:cNvPr id="762" name="Google Shape;762;p9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9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9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9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name="adj" fmla="val 69960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"/>
          <p:cNvSpPr txBox="1"/>
          <p:nvPr/>
        </p:nvSpPr>
        <p:spPr>
          <a:xfrm>
            <a:off x="6105832" y="2678730"/>
            <a:ext cx="1591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63D"/>
              </a:buClr>
              <a:buSzPts val="2400"/>
              <a:buFont typeface="Roboto Medium"/>
              <a:buNone/>
            </a:pPr>
            <a:endParaRPr sz="2400" b="0" i="0" u="none" strike="noStrike" cap="none">
              <a:solidFill>
                <a:srgbClr val="FF863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1" name="Google Shape;1071;p15"/>
          <p:cNvSpPr/>
          <p:nvPr/>
        </p:nvSpPr>
        <p:spPr>
          <a:xfrm rot="5400000">
            <a:off x="11692055" y="556280"/>
            <a:ext cx="13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Slidehood.com</a:t>
            </a:r>
            <a:endParaRPr/>
          </a:p>
        </p:txBody>
      </p:sp>
      <p:sp>
        <p:nvSpPr>
          <p:cNvPr id="1072" name="Google Shape;1072;p15"/>
          <p:cNvSpPr/>
          <p:nvPr/>
        </p:nvSpPr>
        <p:spPr>
          <a:xfrm>
            <a:off x="3934924" y="2933307"/>
            <a:ext cx="4294675" cy="1810636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3" name="Google Shape;10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50" y="3276650"/>
            <a:ext cx="38481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4"/>
          <p:cNvSpPr/>
          <p:nvPr/>
        </p:nvSpPr>
        <p:spPr>
          <a:xfrm>
            <a:off x="0" y="68580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Problem Statement</a:t>
            </a:r>
            <a:endParaRPr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52" name="Google Shape;1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159" name="Google Shape;1159;p25"/>
          <p:cNvPicPr preferRelativeResize="0"/>
          <p:nvPr/>
        </p:nvPicPr>
        <p:blipFill rotWithShape="1">
          <a:blip r:embed="rId3">
            <a:extLst/>
          </a:blip>
          <a:srcRect l="13668" r="13484" b="-1"/>
          <a:stretch/>
        </p:blipFill>
        <p:spPr>
          <a:xfrm rot="21480000">
            <a:off x="1137222" y="1003966"/>
            <a:ext cx="9876394" cy="4728404"/>
          </a:xfrm>
          <a:prstGeom prst="rect">
            <a:avLst/>
          </a:prstGeom>
          <a:noFill/>
        </p:spPr>
      </p:pic>
      <p:sp>
        <p:nvSpPr>
          <p:cNvPr id="1157" name="Google Shape;1157;p25"/>
          <p:cNvSpPr/>
          <p:nvPr/>
        </p:nvSpPr>
        <p:spPr>
          <a:xfrm>
            <a:off x="0" y="68580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Problem Statement</a:t>
            </a:r>
            <a:endParaRPr lang="en-AU"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5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26"/>
          <p:cNvSpPr/>
          <p:nvPr/>
        </p:nvSpPr>
        <p:spPr>
          <a:xfrm>
            <a:off x="0" y="598895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Development Platform</a:t>
            </a:r>
            <a:endParaRPr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7"/>
          <p:cNvSpPr/>
          <p:nvPr/>
        </p:nvSpPr>
        <p:spPr>
          <a:xfrm>
            <a:off x="0" y="59247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Development Framework</a:t>
            </a:r>
            <a:endParaRPr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71" name="Google Shape;1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9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8"/>
          <p:cNvSpPr/>
          <p:nvPr/>
        </p:nvSpPr>
        <p:spPr>
          <a:xfrm>
            <a:off x="0" y="59247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Development IDE</a:t>
            </a:r>
            <a:endParaRPr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77" name="Google Shape;1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9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29"/>
          <p:cNvSpPr/>
          <p:nvPr/>
        </p:nvSpPr>
        <p:spPr>
          <a:xfrm>
            <a:off x="0" y="59247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Testing Environment</a:t>
            </a:r>
            <a:endParaRPr sz="3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83" name="Google Shape;1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9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9"/>
          <p:cNvSpPr/>
          <p:nvPr/>
        </p:nvSpPr>
        <p:spPr>
          <a:xfrm>
            <a:off x="3677950" y="1590025"/>
            <a:ext cx="4673700" cy="162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Pacifico"/>
                <a:ea typeface="Pacifico"/>
                <a:cs typeface="Pacifico"/>
                <a:sym typeface="Pacifico"/>
              </a:rPr>
              <a:t>PHP Unit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A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9CA91-14D6-4D11-B663-9B2668A22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995" y="1056241"/>
            <a:ext cx="5462546" cy="36462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5FD58F-4598-498E-8D96-922D97BDF06E}"/>
              </a:ext>
            </a:extLst>
          </p:cNvPr>
          <p:cNvSpPr/>
          <p:nvPr/>
        </p:nvSpPr>
        <p:spPr>
          <a:xfrm>
            <a:off x="3706769" y="5264245"/>
            <a:ext cx="4713150" cy="1107996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Pacifico" panose="020B0604020202020204" charset="0"/>
              </a:rPr>
              <a:t>Future Ideas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06DD2-1B44-41CE-8FE5-EB27443F6D06}"/>
              </a:ext>
            </a:extLst>
          </p:cNvPr>
          <p:cNvSpPr/>
          <p:nvPr/>
        </p:nvSpPr>
        <p:spPr>
          <a:xfrm>
            <a:off x="-80300" y="5510"/>
            <a:ext cx="44743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Pacifico" panose="020B0604020202020204" charset="0"/>
              </a:rPr>
              <a:t>Future Plans</a:t>
            </a:r>
            <a:endParaRPr lang="en-US" sz="6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Pacifico" panose="020B0604020202020204" charset="0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C248C88B-6900-4ADF-A95C-13959AB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46" y="1180830"/>
            <a:ext cx="6651370" cy="575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51C42-6730-47A6-AA1B-22B8AAB9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145" y="1756227"/>
            <a:ext cx="6646219" cy="3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06DD2-1B44-41CE-8FE5-EB27443F6D06}"/>
              </a:ext>
            </a:extLst>
          </p:cNvPr>
          <p:cNvSpPr/>
          <p:nvPr/>
        </p:nvSpPr>
        <p:spPr>
          <a:xfrm>
            <a:off x="-855733" y="-23519"/>
            <a:ext cx="64437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ln w="12700">
                  <a:solidFill>
                    <a:srgbClr val="5B9BD5"/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  <a:effectLst>
                  <a:outerShdw dist="38100" dir="2640000" algn="bl" rotWithShape="0">
                    <a:srgbClr val="5B9BD5"/>
                  </a:outerShdw>
                </a:effectLst>
                <a:latin typeface="Pacifico" panose="020B0604020202020204" charset="0"/>
              </a:rPr>
              <a:t>Artist Chanel Page</a:t>
            </a:r>
            <a:endParaRPr kumimoji="0" lang="en-US" sz="4800" b="1" i="0" u="none" strike="noStrike" kern="0" cap="none" spc="0" normalizeH="0" baseline="0" noProof="0" dirty="0">
              <a:ln w="12700">
                <a:solidFill>
                  <a:srgbClr val="5B9BD5"/>
                </a:solidFill>
                <a:prstDash val="solid"/>
              </a:ln>
              <a:solidFill>
                <a:srgbClr val="5B9BD5">
                  <a:lumMod val="50000"/>
                </a:srgbClr>
              </a:solidFill>
              <a:effectLst>
                <a:outerShdw dist="38100" dir="2640000" algn="bl" rotWithShape="0">
                  <a:srgbClr val="5B9BD5"/>
                </a:outerShdw>
              </a:effectLst>
              <a:uLnTx/>
              <a:uFillTx/>
              <a:latin typeface="Pacifico" panose="020B0604020202020204" charset="0"/>
              <a:cs typeface="Arial"/>
              <a:sym typeface="Arial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C248C88B-6900-4ADF-A95C-13959AB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46" y="1180830"/>
            <a:ext cx="6651370" cy="5753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B5717A-1440-400E-8F0C-D92989043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146" y="1756228"/>
            <a:ext cx="6651370" cy="31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7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06DD2-1B44-41CE-8FE5-EB27443F6D06}"/>
              </a:ext>
            </a:extLst>
          </p:cNvPr>
          <p:cNvSpPr/>
          <p:nvPr/>
        </p:nvSpPr>
        <p:spPr>
          <a:xfrm>
            <a:off x="-1139843" y="-52547"/>
            <a:ext cx="56683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ln w="12700">
                  <a:solidFill>
                    <a:srgbClr val="5B9BD5"/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  <a:effectLst>
                  <a:outerShdw dist="38100" dir="2640000" algn="bl" rotWithShape="0">
                    <a:srgbClr val="5B9BD5"/>
                  </a:outerShdw>
                </a:effectLst>
                <a:latin typeface="Pacifico" panose="020B0604020202020204" charset="0"/>
              </a:rPr>
              <a:t>History Page</a:t>
            </a:r>
            <a:endParaRPr kumimoji="0" lang="en-US" sz="4800" b="1" i="0" u="none" strike="noStrike" kern="0" cap="none" spc="0" normalizeH="0" baseline="0" noProof="0" dirty="0">
              <a:ln w="12700">
                <a:solidFill>
                  <a:srgbClr val="5B9BD5"/>
                </a:solidFill>
                <a:prstDash val="solid"/>
              </a:ln>
              <a:solidFill>
                <a:srgbClr val="5B9BD5">
                  <a:lumMod val="50000"/>
                </a:srgbClr>
              </a:solidFill>
              <a:effectLst>
                <a:outerShdw dist="38100" dir="2640000" algn="bl" rotWithShape="0">
                  <a:srgbClr val="5B9BD5"/>
                </a:outerShdw>
              </a:effectLst>
              <a:uLnTx/>
              <a:uFillTx/>
              <a:latin typeface="Pacifico" panose="020B0604020202020204" charset="0"/>
              <a:cs typeface="Arial"/>
              <a:sym typeface="Arial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C248C88B-6900-4ADF-A95C-13959AB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46" y="1180830"/>
            <a:ext cx="6651370" cy="575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C6C62-B506-412A-91BD-5260D960C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146" y="1756228"/>
            <a:ext cx="6651370" cy="32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550" y="1179750"/>
            <a:ext cx="6716151" cy="3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6"/>
          <p:cNvSpPr/>
          <p:nvPr/>
        </p:nvSpPr>
        <p:spPr>
          <a:xfrm>
            <a:off x="-80300" y="-52550"/>
            <a:ext cx="2168100" cy="1445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</a:t>
            </a:r>
            <a:r>
              <a:rPr lang="en-US" sz="1800">
                <a:latin typeface="Pacifico"/>
                <a:ea typeface="Pacifico"/>
                <a:cs typeface="Pacifico"/>
                <a:sym typeface="Pacifico"/>
              </a:rPr>
              <a:t>OR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82" name="Google Shape;10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53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125" y="160563"/>
            <a:ext cx="7620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06DD2-1B44-41CE-8FE5-EB27443F6D06}"/>
              </a:ext>
            </a:extLst>
          </p:cNvPr>
          <p:cNvSpPr/>
          <p:nvPr/>
        </p:nvSpPr>
        <p:spPr>
          <a:xfrm>
            <a:off x="-1139843" y="-52547"/>
            <a:ext cx="56683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ln w="12700">
                  <a:solidFill>
                    <a:srgbClr val="5B9BD5"/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  <a:effectLst>
                  <a:outerShdw dist="38100" dir="2640000" algn="bl" rotWithShape="0">
                    <a:srgbClr val="5B9BD5"/>
                  </a:outerShdw>
                </a:effectLst>
                <a:latin typeface="Pacifico" panose="020B0604020202020204" charset="0"/>
              </a:rPr>
              <a:t>History Page</a:t>
            </a:r>
            <a:endParaRPr kumimoji="0" lang="en-US" sz="4800" b="1" i="0" u="none" strike="noStrike" kern="0" cap="none" spc="0" normalizeH="0" baseline="0" noProof="0" dirty="0">
              <a:ln w="12700">
                <a:solidFill>
                  <a:srgbClr val="5B9BD5"/>
                </a:solidFill>
                <a:prstDash val="solid"/>
              </a:ln>
              <a:solidFill>
                <a:srgbClr val="5B9BD5">
                  <a:lumMod val="50000"/>
                </a:srgbClr>
              </a:solidFill>
              <a:effectLst>
                <a:outerShdw dist="38100" dir="2640000" algn="bl" rotWithShape="0">
                  <a:srgbClr val="5B9BD5"/>
                </a:outerShdw>
              </a:effectLst>
              <a:uLnTx/>
              <a:uFillTx/>
              <a:latin typeface="Pacifico" panose="020B0604020202020204" charset="0"/>
              <a:cs typeface="Arial"/>
              <a:sym typeface="Arial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C248C88B-6900-4ADF-A95C-13959AB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46" y="1180830"/>
            <a:ext cx="6651370" cy="575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C6C62-B506-412A-91BD-5260D960C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146" y="1756228"/>
            <a:ext cx="6651370" cy="32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"/>
          <p:cNvSpPr txBox="1">
            <a:spLocks noGrp="1"/>
          </p:cNvSpPr>
          <p:nvPr>
            <p:ph type="ctrTitle"/>
          </p:nvPr>
        </p:nvSpPr>
        <p:spPr>
          <a:xfrm>
            <a:off x="3936585" y="2764401"/>
            <a:ext cx="4318800" cy="13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00" y="-52547"/>
            <a:ext cx="12272301" cy="80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06DD2-1B44-41CE-8FE5-EB27443F6D06}"/>
              </a:ext>
            </a:extLst>
          </p:cNvPr>
          <p:cNvSpPr/>
          <p:nvPr/>
        </p:nvSpPr>
        <p:spPr>
          <a:xfrm>
            <a:off x="-1139843" y="-52547"/>
            <a:ext cx="56683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ln w="12700">
                  <a:solidFill>
                    <a:srgbClr val="5B9BD5"/>
                  </a:solidFill>
                  <a:prstDash val="solid"/>
                </a:ln>
                <a:solidFill>
                  <a:srgbClr val="5B9BD5">
                    <a:lumMod val="50000"/>
                  </a:srgbClr>
                </a:solidFill>
                <a:effectLst>
                  <a:outerShdw dist="38100" dir="2640000" algn="bl" rotWithShape="0">
                    <a:srgbClr val="5B9BD5"/>
                  </a:outerShdw>
                </a:effectLst>
                <a:latin typeface="Pacifico" panose="020B0604020202020204" charset="0"/>
              </a:rPr>
              <a:t>Events Page</a:t>
            </a:r>
            <a:endParaRPr kumimoji="0" lang="en-US" sz="4800" b="1" i="0" u="none" strike="noStrike" kern="0" cap="none" spc="0" normalizeH="0" baseline="0" noProof="0" dirty="0">
              <a:ln w="12700">
                <a:solidFill>
                  <a:srgbClr val="5B9BD5"/>
                </a:solidFill>
                <a:prstDash val="solid"/>
              </a:ln>
              <a:solidFill>
                <a:srgbClr val="5B9BD5">
                  <a:lumMod val="50000"/>
                </a:srgbClr>
              </a:solidFill>
              <a:effectLst>
                <a:outerShdw dist="38100" dir="2640000" algn="bl" rotWithShape="0">
                  <a:srgbClr val="5B9BD5"/>
                </a:outerShdw>
              </a:effectLst>
              <a:uLnTx/>
              <a:uFillTx/>
              <a:latin typeface="Pacifico" panose="020B0604020202020204" charset="0"/>
              <a:cs typeface="Arial"/>
              <a:sym typeface="Arial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C248C88B-6900-4ADF-A95C-13959AB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46" y="1180830"/>
            <a:ext cx="6651370" cy="5753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E5A80B-EF6E-4EF9-A929-6AD2E6A4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660" y="1756228"/>
            <a:ext cx="6651370" cy="31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5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29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E0B879-4F37-4301-961C-10DECB07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1921353"/>
            <a:ext cx="5462546" cy="3059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007FB8-5C82-4B29-BCEE-5FBB326C7E22}"/>
              </a:ext>
            </a:extLst>
          </p:cNvPr>
          <p:cNvSpPr/>
          <p:nvPr/>
        </p:nvSpPr>
        <p:spPr>
          <a:xfrm>
            <a:off x="2728686" y="3773714"/>
            <a:ext cx="6618514" cy="161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86F3A-B9F0-4C58-9E15-94CCE933626F}"/>
              </a:ext>
            </a:extLst>
          </p:cNvPr>
          <p:cNvSpPr txBox="1"/>
          <p:nvPr/>
        </p:nvSpPr>
        <p:spPr>
          <a:xfrm>
            <a:off x="3236181" y="4136571"/>
            <a:ext cx="573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dirty="0">
                <a:solidFill>
                  <a:schemeClr val="accent1">
                    <a:lumMod val="75000"/>
                  </a:schemeClr>
                </a:solidFill>
                <a:latin typeface="Pacifico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50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750E93-8F8F-467A-9C75-D61BC1C1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074" y="1176793"/>
            <a:ext cx="5350760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"/>
          <p:cNvSpPr txBox="1">
            <a:spLocks noGrp="1"/>
          </p:cNvSpPr>
          <p:nvPr>
            <p:ph type="body" idx="1"/>
          </p:nvPr>
        </p:nvSpPr>
        <p:spPr>
          <a:xfrm>
            <a:off x="323182" y="2392143"/>
            <a:ext cx="52005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800"/>
            </a:pPr>
            <a:r>
              <a:rPr lang="en-IN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Artiders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an online portfolio and content upload portal for the artists from various fields to create a profile/portfolio and showcase their talent in their area of expertise. It also serves as an advertisement platform for users/event organisers who are looking to hire artists for their functions or events. The website will also feature a messaging system through which the users (normal users, artists, event organisers) can communicate with each other. </a:t>
            </a:r>
            <a:endParaRPr sz="1800" b="0" i="1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18"/>
          <p:cNvSpPr txBox="1"/>
          <p:nvPr/>
        </p:nvSpPr>
        <p:spPr>
          <a:xfrm>
            <a:off x="24914" y="1283860"/>
            <a:ext cx="46035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200"/>
              <a:buFont typeface="Arial"/>
              <a:buNone/>
            </a:pPr>
            <a:endParaRPr sz="3200">
              <a:solidFill>
                <a:srgbClr val="3F3F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18"/>
          <p:cNvSpPr/>
          <p:nvPr/>
        </p:nvSpPr>
        <p:spPr>
          <a:xfrm rot="5400000">
            <a:off x="11692055" y="556280"/>
            <a:ext cx="13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Slidehood.com</a:t>
            </a:r>
            <a:endParaRPr/>
          </a:p>
        </p:txBody>
      </p:sp>
      <p:pic>
        <p:nvPicPr>
          <p:cNvPr id="1100" name="Google Shape;11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8240" y="1087349"/>
            <a:ext cx="5163761" cy="453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"/>
          <p:cNvSpPr/>
          <p:nvPr/>
        </p:nvSpPr>
        <p:spPr>
          <a:xfrm rot="5400000">
            <a:off x="11692055" y="556280"/>
            <a:ext cx="13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Slidehood.com</a:t>
            </a:r>
            <a:endParaRPr/>
          </a:p>
        </p:txBody>
      </p:sp>
      <p:pic>
        <p:nvPicPr>
          <p:cNvPr id="1106" name="Google Shape;11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7402" y="0"/>
            <a:ext cx="5974597" cy="68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255058" cy="8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527716-93EA-46A7-9780-3E89B4D24D99}"/>
              </a:ext>
            </a:extLst>
          </p:cNvPr>
          <p:cNvSpPr txBox="1"/>
          <p:nvPr/>
        </p:nvSpPr>
        <p:spPr>
          <a:xfrm>
            <a:off x="2380343" y="3889829"/>
            <a:ext cx="7561943" cy="296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"/>
          <p:cNvSpPr/>
          <p:nvPr/>
        </p:nvSpPr>
        <p:spPr>
          <a:xfrm rot="5400000">
            <a:off x="11692055" y="556280"/>
            <a:ext cx="13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Slidehood.com</a:t>
            </a:r>
            <a:endParaRPr/>
          </a:p>
        </p:txBody>
      </p:sp>
      <p:pic>
        <p:nvPicPr>
          <p:cNvPr id="1089" name="Google Shape;10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7"/>
          <p:cNvSpPr/>
          <p:nvPr/>
        </p:nvSpPr>
        <p:spPr>
          <a:xfrm>
            <a:off x="256975" y="353350"/>
            <a:ext cx="3212100" cy="2553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cifico"/>
                <a:ea typeface="Pacifico"/>
                <a:cs typeface="Pacifico"/>
                <a:sym typeface="Pacifico"/>
              </a:rPr>
              <a:t>Nex</a:t>
            </a:r>
            <a:r>
              <a:rPr lang="en-US" sz="3600">
                <a:latin typeface="Pacifico"/>
                <a:ea typeface="Pacifico"/>
                <a:cs typeface="Pacifico"/>
                <a:sym typeface="Pacifico"/>
              </a:rPr>
              <a:t>t</a:t>
            </a:r>
            <a:r>
              <a:rPr lang="en-US" sz="36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So,</a:t>
            </a:r>
            <a:endParaRPr sz="36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What’s Next?</a:t>
            </a:r>
            <a:endParaRPr sz="3600" b="1" i="1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91" name="Google Shape;10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650" y="1003850"/>
            <a:ext cx="33063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"/>
          <p:cNvSpPr/>
          <p:nvPr/>
        </p:nvSpPr>
        <p:spPr>
          <a:xfrm>
            <a:off x="2226360" y="3265434"/>
            <a:ext cx="3048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Grab the attention of your audience by using icons and impressive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/>
          </a:p>
        </p:txBody>
      </p:sp>
      <p:sp>
        <p:nvSpPr>
          <p:cNvPr id="1115" name="Google Shape;1115;p20"/>
          <p:cNvSpPr/>
          <p:nvPr/>
        </p:nvSpPr>
        <p:spPr>
          <a:xfrm rot="5400000">
            <a:off x="11692055" y="556280"/>
            <a:ext cx="13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Slidehood.com</a:t>
            </a:r>
            <a:endParaRPr/>
          </a:p>
        </p:txBody>
      </p:sp>
      <p:grpSp>
        <p:nvGrpSpPr>
          <p:cNvPr id="1116" name="Google Shape;1116;p20"/>
          <p:cNvGrpSpPr/>
          <p:nvPr/>
        </p:nvGrpSpPr>
        <p:grpSpPr>
          <a:xfrm>
            <a:off x="5491518" y="1897982"/>
            <a:ext cx="768642" cy="1253032"/>
            <a:chOff x="6730350" y="2315900"/>
            <a:chExt cx="257700" cy="420100"/>
          </a:xfrm>
        </p:grpSpPr>
        <p:sp>
          <p:nvSpPr>
            <p:cNvPr id="1117" name="Google Shape;1117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endPara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2" name="Google Shape;1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99090" cy="69699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70D7BB-1C8E-44EB-B145-4BCCFFE880F5}"/>
              </a:ext>
            </a:extLst>
          </p:cNvPr>
          <p:cNvSpPr/>
          <p:nvPr/>
        </p:nvSpPr>
        <p:spPr>
          <a:xfrm>
            <a:off x="0" y="5403541"/>
            <a:ext cx="1712686" cy="1316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9509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21"/>
          <p:cNvSpPr/>
          <p:nvPr/>
        </p:nvSpPr>
        <p:spPr>
          <a:xfrm>
            <a:off x="-5975" y="8557475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1"/>
          <p:cNvSpPr txBox="1"/>
          <p:nvPr/>
        </p:nvSpPr>
        <p:spPr>
          <a:xfrm>
            <a:off x="289100" y="8833500"/>
            <a:ext cx="465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Pacifico"/>
                <a:ea typeface="Pacifico"/>
                <a:cs typeface="Pacifico"/>
                <a:sym typeface="Pacifico"/>
              </a:rPr>
              <a:t>Main Feature</a:t>
            </a:r>
            <a:endParaRPr sz="2400" dirty="0">
              <a:solidFill>
                <a:srgbClr val="F3F3F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Rectangle 11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33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60566B70-108F-4D4E-8DFE-693BCDB5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  <p:sp>
        <p:nvSpPr>
          <p:cNvPr id="1135" name="Google Shape;1135;p22"/>
          <p:cNvSpPr/>
          <p:nvPr/>
        </p:nvSpPr>
        <p:spPr>
          <a:xfrm>
            <a:off x="-2" y="68580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2"/>
          <p:cNvSpPr txBox="1"/>
          <p:nvPr/>
        </p:nvSpPr>
        <p:spPr>
          <a:xfrm>
            <a:off x="168785" y="7069836"/>
            <a:ext cx="465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>
                <a:solidFill>
                  <a:srgbClr val="F3F3F3"/>
                </a:solidFill>
                <a:latin typeface="Pacifico"/>
                <a:ea typeface="Pacifico"/>
                <a:cs typeface="Pacifico"/>
                <a:sym typeface="Pacifico"/>
              </a:rPr>
              <a:t>Secondary Feature</a:t>
            </a:r>
            <a:endParaRPr lang="en-AU" sz="3200" dirty="0">
              <a:solidFill>
                <a:srgbClr val="F3F3F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CF962-A202-483F-B838-92AB92E0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  <p:sp>
        <p:nvSpPr>
          <p:cNvPr id="1143" name="Google Shape;1143;p23"/>
          <p:cNvSpPr/>
          <p:nvPr/>
        </p:nvSpPr>
        <p:spPr>
          <a:xfrm>
            <a:off x="0" y="6858000"/>
            <a:ext cx="12192000" cy="933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23"/>
          <p:cNvSpPr txBox="1"/>
          <p:nvPr/>
        </p:nvSpPr>
        <p:spPr>
          <a:xfrm>
            <a:off x="289100" y="7067700"/>
            <a:ext cx="4657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F3F3F3"/>
                </a:solidFill>
                <a:latin typeface="Pacifico"/>
                <a:ea typeface="Pacifico"/>
                <a:cs typeface="Pacifico"/>
                <a:sym typeface="Pacifico"/>
              </a:rPr>
              <a:t>Features</a:t>
            </a:r>
            <a:endParaRPr lang="en-AU" sz="2400">
              <a:solidFill>
                <a:srgbClr val="F3F3F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177</Words>
  <Application>Microsoft Office PowerPoint</Application>
  <PresentationFormat>Widescreen</PresentationFormat>
  <Paragraphs>34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Roboto Medium</vt:lpstr>
      <vt:lpstr>Roboto</vt:lpstr>
      <vt:lpstr>Times New Roman</vt:lpstr>
      <vt:lpstr>Raleway</vt:lpstr>
      <vt:lpstr>Calibri</vt:lpstr>
      <vt:lpstr>Impact</vt:lpstr>
      <vt:lpstr>Pacifico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Rutvikkumar Ashwinbhai Patel</dc:creator>
  <cp:lastModifiedBy>Rutvikkumar Ashwinbhai Patel</cp:lastModifiedBy>
  <cp:revision>1</cp:revision>
  <dcterms:created xsi:type="dcterms:W3CDTF">2018-09-26T17:07:25Z</dcterms:created>
  <dcterms:modified xsi:type="dcterms:W3CDTF">2018-09-26T17:27:47Z</dcterms:modified>
</cp:coreProperties>
</file>